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36576000" cy="29260800"/>
  <p:notesSz cx="9296400" cy="7010400"/>
  <p:embeddedFontLst>
    <p:embeddedFont>
      <p:font typeface="Corbel" panose="020B0503020204020204"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1520">
          <p15:clr>
            <a:srgbClr val="A4A3A4"/>
          </p15:clr>
        </p15:guide>
        <p15:guide id="2" pos="12960">
          <p15:clr>
            <a:srgbClr val="A4A3A4"/>
          </p15:clr>
        </p15:guide>
        <p15:guide id="3" orient="horz" pos="12960">
          <p15:clr>
            <a:srgbClr val="A4A3A4"/>
          </p15:clr>
        </p15:guide>
        <p15:guide id="4" pos="11520">
          <p15:clr>
            <a:srgbClr val="A4A3A4"/>
          </p15:clr>
        </p15:guide>
        <p15:guide id="5" orient="horz" pos="8192">
          <p15:clr>
            <a:srgbClr val="000000"/>
          </p15:clr>
        </p15:guide>
        <p15:guide id="6" orient="horz" pos="9216">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842F933-E9E7-4922-A314-D63913160086}">
  <a:tblStyle styleId="{7842F933-E9E7-4922-A314-D6391316008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9"/>
  </p:normalViewPr>
  <p:slideViewPr>
    <p:cSldViewPr snapToGrid="0">
      <p:cViewPr varScale="1">
        <p:scale>
          <a:sx n="15" d="100"/>
          <a:sy n="15" d="100"/>
        </p:scale>
        <p:origin x="1114" y="58"/>
      </p:cViewPr>
      <p:guideLst>
        <p:guide orient="horz" pos="11520"/>
        <p:guide pos="12960"/>
        <p:guide orient="horz" pos="12960"/>
        <p:guide pos="11520"/>
        <p:guide orient="horz" pos="8192"/>
        <p:guide orient="horz" pos="9216"/>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4029075" cy="350838"/>
          </a:xfrm>
          <a:prstGeom prst="rect">
            <a:avLst/>
          </a:prstGeom>
          <a:noFill/>
          <a:ln>
            <a:noFill/>
          </a:ln>
        </p:spPr>
        <p:txBody>
          <a:bodyPr spcFirstLastPara="1" wrap="square" lIns="93100" tIns="46550" rIns="93100" bIns="46550" anchor="t" anchorCtr="0">
            <a:noAutofit/>
          </a:bodyPr>
          <a:lstStyle>
            <a:lvl1pPr marR="0" lvl="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5267325" y="0"/>
            <a:ext cx="4029075" cy="350838"/>
          </a:xfrm>
          <a:prstGeom prst="rect">
            <a:avLst/>
          </a:prstGeom>
          <a:noFill/>
          <a:ln>
            <a:noFill/>
          </a:ln>
        </p:spPr>
        <p:txBody>
          <a:bodyPr spcFirstLastPara="1" wrap="square" lIns="93100" tIns="46550" rIns="93100" bIns="46550" anchor="t" anchorCtr="0">
            <a:noAutofit/>
          </a:bodyPr>
          <a:lstStyle>
            <a:lvl1pPr marR="0" lvl="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3005138" y="525463"/>
            <a:ext cx="3289300" cy="2632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1239838" y="3330575"/>
            <a:ext cx="6816725" cy="3154363"/>
          </a:xfrm>
          <a:prstGeom prst="rect">
            <a:avLst/>
          </a:prstGeom>
          <a:noFill/>
          <a:ln>
            <a:noFill/>
          </a:ln>
        </p:spPr>
        <p:txBody>
          <a:bodyPr spcFirstLastPara="1" wrap="square" lIns="93100" tIns="46550" rIns="93100" bIns="46550" anchor="t" anchorCtr="0">
            <a:noAutofit/>
          </a:bodyPr>
          <a:lstStyle>
            <a:lvl1pPr marL="457200" marR="0" lvl="0" indent="-228600" algn="l" rtl="0">
              <a:spcBef>
                <a:spcPts val="390"/>
              </a:spcBef>
              <a:spcAft>
                <a:spcPts val="0"/>
              </a:spcAft>
              <a:buSzPts val="1400"/>
              <a:buNone/>
              <a:defRPr sz="13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90"/>
              </a:spcBef>
              <a:spcAft>
                <a:spcPts val="0"/>
              </a:spcAft>
              <a:buSzPts val="1400"/>
              <a:buNone/>
              <a:defRPr sz="13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90"/>
              </a:spcBef>
              <a:spcAft>
                <a:spcPts val="0"/>
              </a:spcAft>
              <a:buSzPts val="1400"/>
              <a:buNone/>
              <a:defRPr sz="13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90"/>
              </a:spcBef>
              <a:spcAft>
                <a:spcPts val="0"/>
              </a:spcAft>
              <a:buSzPts val="1400"/>
              <a:buNone/>
              <a:defRPr sz="13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90"/>
              </a:spcBef>
              <a:spcAft>
                <a:spcPts val="0"/>
              </a:spcAft>
              <a:buSzPts val="1400"/>
              <a:buNone/>
              <a:defRPr sz="13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659563"/>
            <a:ext cx="4029075" cy="350837"/>
          </a:xfrm>
          <a:prstGeom prst="rect">
            <a:avLst/>
          </a:prstGeom>
          <a:noFill/>
          <a:ln>
            <a:noFill/>
          </a:ln>
        </p:spPr>
        <p:txBody>
          <a:bodyPr spcFirstLastPara="1" wrap="square" lIns="93100" tIns="46550" rIns="93100" bIns="46550" anchor="b" anchorCtr="0">
            <a:noAutofit/>
          </a:bodyPr>
          <a:lstStyle>
            <a:lvl1pPr marR="0" lvl="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5267325" y="6659563"/>
            <a:ext cx="4029075" cy="350837"/>
          </a:xfrm>
          <a:prstGeom prst="rect">
            <a:avLst/>
          </a:prstGeom>
          <a:noFill/>
          <a:ln>
            <a:noFill/>
          </a:ln>
        </p:spPr>
        <p:txBody>
          <a:bodyPr spcFirstLastPara="1" wrap="square" lIns="93100" tIns="46550" rIns="93100" bIns="46550" anchor="b" anchorCtr="0">
            <a:noAutofit/>
          </a:bodyPr>
          <a:lstStyle/>
          <a:p>
            <a:pPr marL="0" marR="0" lvl="0" indent="0" algn="r" rtl="0">
              <a:spcBef>
                <a:spcPts val="0"/>
              </a:spcBef>
              <a:spcAft>
                <a:spcPts val="0"/>
              </a:spcAft>
              <a:buNone/>
            </a:pPr>
            <a:fld id="{00000000-1234-1234-1234-123412341234}" type="slidenum">
              <a:rPr lang="en-US" sz="2700" b="0" i="0" u="none" strike="noStrike" cap="none">
                <a:solidFill>
                  <a:schemeClr val="dk1"/>
                </a:solidFill>
                <a:latin typeface="Times New Roman"/>
                <a:ea typeface="Times New Roman"/>
                <a:cs typeface="Times New Roman"/>
                <a:sym typeface="Times New Roman"/>
              </a:rPr>
              <a:t>‹#›</a:t>
            </a:fld>
            <a:endParaRPr sz="2700" b="0" i="0" u="none" strike="noStrike" cap="none">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3005138" y="525463"/>
            <a:ext cx="3289300" cy="263207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6" name="Google Shape;86;p1:notes"/>
          <p:cNvSpPr txBox="1">
            <a:spLocks noGrp="1"/>
          </p:cNvSpPr>
          <p:nvPr>
            <p:ph type="body" idx="1"/>
          </p:nvPr>
        </p:nvSpPr>
        <p:spPr>
          <a:xfrm>
            <a:off x="1239838" y="3330575"/>
            <a:ext cx="6816725" cy="3154363"/>
          </a:xfrm>
          <a:prstGeom prst="rect">
            <a:avLst/>
          </a:prstGeom>
          <a:noFill/>
          <a:ln>
            <a:noFill/>
          </a:ln>
        </p:spPr>
        <p:txBody>
          <a:bodyPr spcFirstLastPara="1" wrap="square" lIns="93100" tIns="46550" rIns="93100" bIns="46550" anchor="t" anchorCtr="0">
            <a:noAutofit/>
          </a:bodyPr>
          <a:lstStyle/>
          <a:p>
            <a:pPr marL="0" lvl="0" indent="0" algn="l" rtl="0">
              <a:spcBef>
                <a:spcPts val="0"/>
              </a:spcBef>
              <a:spcAft>
                <a:spcPts val="0"/>
              </a:spcAft>
              <a:buNone/>
            </a:pPr>
            <a:endParaRPr>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2742596" y="2599268"/>
            <a:ext cx="31090811" cy="4876800"/>
          </a:xfrm>
          <a:prstGeom prst="rect">
            <a:avLst/>
          </a:prstGeom>
          <a:noFill/>
          <a:ln>
            <a:noFill/>
          </a:ln>
        </p:spPr>
        <p:txBody>
          <a:bodyPr spcFirstLastPara="1" wrap="square" lIns="460750" tIns="230375" rIns="460750" bIns="2303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2743731" y="8451852"/>
            <a:ext cx="15480772" cy="17557750"/>
          </a:xfrm>
          <a:prstGeom prst="rect">
            <a:avLst/>
          </a:prstGeom>
          <a:noFill/>
          <a:ln>
            <a:noFill/>
          </a:ln>
        </p:spPr>
        <p:txBody>
          <a:bodyPr spcFirstLastPara="1" wrap="square" lIns="460750" tIns="230375" rIns="460750" bIns="230375" anchor="t" anchorCtr="0">
            <a:noAutofit/>
          </a:bodyPr>
          <a:lstStyle>
            <a:lvl1pPr marL="457200" lvl="0" indent="-412750" algn="l">
              <a:spcBef>
                <a:spcPts val="580"/>
              </a:spcBef>
              <a:spcAft>
                <a:spcPts val="0"/>
              </a:spcAft>
              <a:buClr>
                <a:schemeClr val="dk1"/>
              </a:buClr>
              <a:buSzPts val="2900"/>
              <a:buFont typeface="Times New Roman"/>
              <a:buChar char="•"/>
              <a:defRPr sz="2900"/>
            </a:lvl1pPr>
            <a:lvl2pPr marL="914400" lvl="1" indent="-400050" algn="l">
              <a:spcBef>
                <a:spcPts val="540"/>
              </a:spcBef>
              <a:spcAft>
                <a:spcPts val="0"/>
              </a:spcAft>
              <a:buClr>
                <a:schemeClr val="dk1"/>
              </a:buClr>
              <a:buSzPts val="2700"/>
              <a:buFont typeface="Times New Roman"/>
              <a:buChar char="–"/>
              <a:defRPr sz="2700"/>
            </a:lvl2pPr>
            <a:lvl3pPr marL="1371600" lvl="2" indent="-361950" algn="l">
              <a:spcBef>
                <a:spcPts val="420"/>
              </a:spcBef>
              <a:spcAft>
                <a:spcPts val="0"/>
              </a:spcAft>
              <a:buClr>
                <a:schemeClr val="dk1"/>
              </a:buClr>
              <a:buSzPts val="2100"/>
              <a:buFont typeface="Times New Roman"/>
              <a:buChar char="•"/>
              <a:defRPr sz="21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18" name="Google Shape;18;p2"/>
          <p:cNvSpPr txBox="1">
            <a:spLocks noGrp="1"/>
          </p:cNvSpPr>
          <p:nvPr>
            <p:ph type="body" idx="2"/>
          </p:nvPr>
        </p:nvSpPr>
        <p:spPr>
          <a:xfrm>
            <a:off x="18351502" y="8451852"/>
            <a:ext cx="15480772" cy="17557750"/>
          </a:xfrm>
          <a:prstGeom prst="rect">
            <a:avLst/>
          </a:prstGeom>
          <a:noFill/>
          <a:ln>
            <a:noFill/>
          </a:ln>
        </p:spPr>
        <p:txBody>
          <a:bodyPr spcFirstLastPara="1" wrap="square" lIns="460750" tIns="230375" rIns="460750" bIns="230375" anchor="t" anchorCtr="0">
            <a:noAutofit/>
          </a:bodyPr>
          <a:lstStyle>
            <a:lvl1pPr marL="457200" lvl="0" indent="-412750" algn="l">
              <a:spcBef>
                <a:spcPts val="580"/>
              </a:spcBef>
              <a:spcAft>
                <a:spcPts val="0"/>
              </a:spcAft>
              <a:buClr>
                <a:schemeClr val="dk1"/>
              </a:buClr>
              <a:buSzPts val="2900"/>
              <a:buFont typeface="Times New Roman"/>
              <a:buChar char="•"/>
              <a:defRPr sz="2900"/>
            </a:lvl1pPr>
            <a:lvl2pPr marL="914400" lvl="1" indent="-400050" algn="l">
              <a:spcBef>
                <a:spcPts val="540"/>
              </a:spcBef>
              <a:spcAft>
                <a:spcPts val="0"/>
              </a:spcAft>
              <a:buClr>
                <a:schemeClr val="dk1"/>
              </a:buClr>
              <a:buSzPts val="2700"/>
              <a:buFont typeface="Times New Roman"/>
              <a:buChar char="–"/>
              <a:defRPr sz="2700"/>
            </a:lvl2pPr>
            <a:lvl3pPr marL="1371600" lvl="2" indent="-361950" algn="l">
              <a:spcBef>
                <a:spcPts val="420"/>
              </a:spcBef>
              <a:spcAft>
                <a:spcPts val="0"/>
              </a:spcAft>
              <a:buClr>
                <a:schemeClr val="dk1"/>
              </a:buClr>
              <a:buSzPts val="2100"/>
              <a:buFont typeface="Times New Roman"/>
              <a:buChar char="•"/>
              <a:defRPr sz="21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19" name="Google Shape;19;p2"/>
          <p:cNvSpPr txBox="1">
            <a:spLocks noGrp="1"/>
          </p:cNvSpPr>
          <p:nvPr>
            <p:ph type="dt" idx="10"/>
          </p:nvPr>
        </p:nvSpPr>
        <p:spPr>
          <a:xfrm>
            <a:off x="2742596" y="26661534"/>
            <a:ext cx="7620000" cy="1947334"/>
          </a:xfrm>
          <a:prstGeom prst="rect">
            <a:avLst/>
          </a:prstGeom>
          <a:noFill/>
          <a:ln>
            <a:noFill/>
          </a:ln>
        </p:spPr>
        <p:txBody>
          <a:bodyPr spcFirstLastPara="1" wrap="square" lIns="460750" tIns="230375" rIns="460750" bIns="2303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12497406" y="26661534"/>
            <a:ext cx="11581190" cy="1947334"/>
          </a:xfrm>
          <a:prstGeom prst="rect">
            <a:avLst/>
          </a:prstGeom>
          <a:noFill/>
          <a:ln>
            <a:noFill/>
          </a:ln>
        </p:spPr>
        <p:txBody>
          <a:bodyPr spcFirstLastPara="1" wrap="square" lIns="460750" tIns="230375" rIns="460750" bIns="2303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26213405" y="26661534"/>
            <a:ext cx="7620000" cy="1947334"/>
          </a:xfrm>
          <a:prstGeom prst="rect">
            <a:avLst/>
          </a:prstGeom>
          <a:noFill/>
          <a:ln>
            <a:noFill/>
          </a:ln>
        </p:spPr>
        <p:txBody>
          <a:bodyPr spcFirstLastPara="1" wrap="square" lIns="460750" tIns="230375" rIns="460750" bIns="230375" anchor="t" anchorCtr="0">
            <a:noAutofit/>
          </a:bodyPr>
          <a:lstStyle>
            <a:lvl1pPr marL="0" marR="0" lvl="0" indent="0" algn="r">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18241570" y="10418899"/>
            <a:ext cx="23409275" cy="7772135"/>
          </a:xfrm>
          <a:prstGeom prst="rect">
            <a:avLst/>
          </a:prstGeom>
          <a:noFill/>
          <a:ln>
            <a:noFill/>
          </a:ln>
        </p:spPr>
        <p:txBody>
          <a:bodyPr spcFirstLastPara="1" wrap="square" lIns="460750" tIns="230375" rIns="460750" bIns="2303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2633801" y="2710264"/>
            <a:ext cx="23409275" cy="23189405"/>
          </a:xfrm>
          <a:prstGeom prst="rect">
            <a:avLst/>
          </a:prstGeom>
          <a:noFill/>
          <a:ln>
            <a:noFill/>
          </a:ln>
        </p:spPr>
        <p:txBody>
          <a:bodyPr spcFirstLastPara="1" wrap="square" lIns="460750" tIns="230375" rIns="460750" bIns="23037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2742596" y="26661534"/>
            <a:ext cx="7620000" cy="1947334"/>
          </a:xfrm>
          <a:prstGeom prst="rect">
            <a:avLst/>
          </a:prstGeom>
          <a:noFill/>
          <a:ln>
            <a:noFill/>
          </a:ln>
        </p:spPr>
        <p:txBody>
          <a:bodyPr spcFirstLastPara="1" wrap="square" lIns="460750" tIns="230375" rIns="460750" bIns="2303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12497406" y="26661534"/>
            <a:ext cx="11581190" cy="1947334"/>
          </a:xfrm>
          <a:prstGeom prst="rect">
            <a:avLst/>
          </a:prstGeom>
          <a:noFill/>
          <a:ln>
            <a:noFill/>
          </a:ln>
        </p:spPr>
        <p:txBody>
          <a:bodyPr spcFirstLastPara="1" wrap="square" lIns="460750" tIns="230375" rIns="460750" bIns="2303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26213405" y="26661534"/>
            <a:ext cx="7620000" cy="1947334"/>
          </a:xfrm>
          <a:prstGeom prst="rect">
            <a:avLst/>
          </a:prstGeom>
          <a:noFill/>
          <a:ln>
            <a:noFill/>
          </a:ln>
        </p:spPr>
        <p:txBody>
          <a:bodyPr spcFirstLastPara="1" wrap="square" lIns="460750" tIns="230375" rIns="460750" bIns="230375" anchor="t" anchorCtr="0">
            <a:noAutofit/>
          </a:bodyPr>
          <a:lstStyle>
            <a:lvl1pPr marL="0" marR="0" lvl="0" indent="0" algn="r">
              <a:spcBef>
                <a:spcPts val="0"/>
              </a:spcBef>
              <a:spcAft>
                <a:spcPts val="0"/>
              </a:spcAft>
              <a:buNone/>
              <a:defRPr sz="7100" b="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100" b="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100" b="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100" b="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100" b="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100" b="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100" b="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100" b="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1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2742596" y="2599268"/>
            <a:ext cx="31090811" cy="4876800"/>
          </a:xfrm>
          <a:prstGeom prst="rect">
            <a:avLst/>
          </a:prstGeom>
          <a:noFill/>
          <a:ln>
            <a:noFill/>
          </a:ln>
        </p:spPr>
        <p:txBody>
          <a:bodyPr spcFirstLastPara="1" wrap="square" lIns="460750" tIns="230375" rIns="460750" bIns="2303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0" name="Google Shape;30;p4"/>
          <p:cNvSpPr txBox="1">
            <a:spLocks noGrp="1"/>
          </p:cNvSpPr>
          <p:nvPr>
            <p:ph type="body" idx="1"/>
          </p:nvPr>
        </p:nvSpPr>
        <p:spPr>
          <a:xfrm>
            <a:off x="2742596" y="8452153"/>
            <a:ext cx="31090811" cy="17557448"/>
          </a:xfrm>
          <a:prstGeom prst="rect">
            <a:avLst/>
          </a:prstGeom>
          <a:noFill/>
          <a:ln>
            <a:noFill/>
          </a:ln>
        </p:spPr>
        <p:txBody>
          <a:bodyPr spcFirstLastPara="1" wrap="square" lIns="460750" tIns="230375" rIns="460750" bIns="23037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1" name="Google Shape;31;p4"/>
          <p:cNvSpPr txBox="1">
            <a:spLocks noGrp="1"/>
          </p:cNvSpPr>
          <p:nvPr>
            <p:ph type="dt" idx="10"/>
          </p:nvPr>
        </p:nvSpPr>
        <p:spPr>
          <a:xfrm>
            <a:off x="2742596" y="26661534"/>
            <a:ext cx="7620000" cy="1947334"/>
          </a:xfrm>
          <a:prstGeom prst="rect">
            <a:avLst/>
          </a:prstGeom>
          <a:noFill/>
          <a:ln>
            <a:noFill/>
          </a:ln>
        </p:spPr>
        <p:txBody>
          <a:bodyPr spcFirstLastPara="1" wrap="square" lIns="460750" tIns="230375" rIns="460750" bIns="2303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12497406" y="26661534"/>
            <a:ext cx="11581190" cy="1947334"/>
          </a:xfrm>
          <a:prstGeom prst="rect">
            <a:avLst/>
          </a:prstGeom>
          <a:noFill/>
          <a:ln>
            <a:noFill/>
          </a:ln>
        </p:spPr>
        <p:txBody>
          <a:bodyPr spcFirstLastPara="1" wrap="square" lIns="460750" tIns="230375" rIns="460750" bIns="2303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26213405" y="26661534"/>
            <a:ext cx="7620000" cy="1947334"/>
          </a:xfrm>
          <a:prstGeom prst="rect">
            <a:avLst/>
          </a:prstGeom>
          <a:noFill/>
          <a:ln>
            <a:noFill/>
          </a:ln>
        </p:spPr>
        <p:txBody>
          <a:bodyPr spcFirstLastPara="1" wrap="square" lIns="460750" tIns="230375" rIns="460750" bIns="230375" anchor="t" anchorCtr="0">
            <a:noAutofit/>
          </a:bodyPr>
          <a:lstStyle>
            <a:lvl1pPr marL="0" marR="0" lvl="0" indent="0" algn="r">
              <a:spcBef>
                <a:spcPts val="0"/>
              </a:spcBef>
              <a:spcAft>
                <a:spcPts val="0"/>
              </a:spcAft>
              <a:buNone/>
              <a:defRPr sz="7100" b="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100" b="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100" b="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100" b="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100" b="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100" b="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100" b="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100" b="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1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2889256" y="18802353"/>
            <a:ext cx="31089864" cy="5811839"/>
          </a:xfrm>
          <a:prstGeom prst="rect">
            <a:avLst/>
          </a:prstGeom>
          <a:noFill/>
          <a:ln>
            <a:noFill/>
          </a:ln>
        </p:spPr>
        <p:txBody>
          <a:bodyPr spcFirstLastPara="1" wrap="square" lIns="460750" tIns="230375" rIns="460750" bIns="230375" anchor="t" anchorCtr="0">
            <a:noAutofit/>
          </a:bodyPr>
          <a:lstStyle>
            <a:lvl1pPr lvl="0" algn="l">
              <a:spcBef>
                <a:spcPts val="0"/>
              </a:spcBef>
              <a:spcAft>
                <a:spcPts val="0"/>
              </a:spcAft>
              <a:buSzPts val="1400"/>
              <a:buNone/>
              <a:defRPr sz="43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6" name="Google Shape;36;p5"/>
          <p:cNvSpPr txBox="1">
            <a:spLocks noGrp="1"/>
          </p:cNvSpPr>
          <p:nvPr>
            <p:ph type="body" idx="1"/>
          </p:nvPr>
        </p:nvSpPr>
        <p:spPr>
          <a:xfrm>
            <a:off x="2889256" y="12401551"/>
            <a:ext cx="31089864" cy="6400800"/>
          </a:xfrm>
          <a:prstGeom prst="rect">
            <a:avLst/>
          </a:prstGeom>
          <a:noFill/>
          <a:ln>
            <a:noFill/>
          </a:ln>
        </p:spPr>
        <p:txBody>
          <a:bodyPr spcFirstLastPara="1" wrap="square" lIns="460750" tIns="230375" rIns="460750" bIns="230375" anchor="b" anchorCtr="0">
            <a:noAutofit/>
          </a:bodyPr>
          <a:lstStyle>
            <a:lvl1pPr marL="457200" lvl="0" indent="-228600" algn="l">
              <a:spcBef>
                <a:spcPts val="420"/>
              </a:spcBef>
              <a:spcAft>
                <a:spcPts val="0"/>
              </a:spcAft>
              <a:buClr>
                <a:schemeClr val="dk1"/>
              </a:buClr>
              <a:buSzPts val="2100"/>
              <a:buFont typeface="Times New Roman"/>
              <a:buNone/>
              <a:defRPr sz="2100"/>
            </a:lvl1pPr>
            <a:lvl2pPr marL="914400" lvl="1" indent="-228600" algn="l">
              <a:spcBef>
                <a:spcPts val="400"/>
              </a:spcBef>
              <a:spcAft>
                <a:spcPts val="0"/>
              </a:spcAft>
              <a:buClr>
                <a:schemeClr val="dk1"/>
              </a:buClr>
              <a:buSzPts val="2000"/>
              <a:buFont typeface="Times New Roman"/>
              <a:buNone/>
              <a:defRPr sz="2000"/>
            </a:lvl2pPr>
            <a:lvl3pPr marL="1371600" lvl="2" indent="-228600" algn="l">
              <a:spcBef>
                <a:spcPts val="340"/>
              </a:spcBef>
              <a:spcAft>
                <a:spcPts val="0"/>
              </a:spcAft>
              <a:buClr>
                <a:schemeClr val="dk1"/>
              </a:buClr>
              <a:buSzPts val="1700"/>
              <a:buFont typeface="Times New Roman"/>
              <a:buNone/>
              <a:defRPr sz="1700"/>
            </a:lvl3pPr>
            <a:lvl4pPr marL="1828800" lvl="3" indent="-228600" algn="l">
              <a:spcBef>
                <a:spcPts val="300"/>
              </a:spcBef>
              <a:spcAft>
                <a:spcPts val="0"/>
              </a:spcAft>
              <a:buClr>
                <a:schemeClr val="dk1"/>
              </a:buClr>
              <a:buSzPts val="1500"/>
              <a:buFont typeface="Times New Roman"/>
              <a:buNone/>
              <a:defRPr sz="1500"/>
            </a:lvl4pPr>
            <a:lvl5pPr marL="2286000" lvl="4" indent="-228600" algn="l">
              <a:spcBef>
                <a:spcPts val="300"/>
              </a:spcBef>
              <a:spcAft>
                <a:spcPts val="0"/>
              </a:spcAft>
              <a:buClr>
                <a:schemeClr val="dk1"/>
              </a:buClr>
              <a:buSzPts val="1500"/>
              <a:buFont typeface="Times New Roman"/>
              <a:buNone/>
              <a:defRPr sz="1500"/>
            </a:lvl5pPr>
            <a:lvl6pPr marL="2743200" lvl="5" indent="-228600" algn="l">
              <a:spcBef>
                <a:spcPts val="300"/>
              </a:spcBef>
              <a:spcAft>
                <a:spcPts val="0"/>
              </a:spcAft>
              <a:buClr>
                <a:schemeClr val="dk1"/>
              </a:buClr>
              <a:buSzPts val="1500"/>
              <a:buFont typeface="Times New Roman"/>
              <a:buNone/>
              <a:defRPr sz="1500"/>
            </a:lvl6pPr>
            <a:lvl7pPr marL="3200400" lvl="6" indent="-228600" algn="l">
              <a:spcBef>
                <a:spcPts val="300"/>
              </a:spcBef>
              <a:spcAft>
                <a:spcPts val="0"/>
              </a:spcAft>
              <a:buClr>
                <a:schemeClr val="dk1"/>
              </a:buClr>
              <a:buSzPts val="1500"/>
              <a:buFont typeface="Times New Roman"/>
              <a:buNone/>
              <a:defRPr sz="1500"/>
            </a:lvl7pPr>
            <a:lvl8pPr marL="3657600" lvl="7" indent="-228600" algn="l">
              <a:spcBef>
                <a:spcPts val="300"/>
              </a:spcBef>
              <a:spcAft>
                <a:spcPts val="0"/>
              </a:spcAft>
              <a:buClr>
                <a:schemeClr val="dk1"/>
              </a:buClr>
              <a:buSzPts val="1500"/>
              <a:buFont typeface="Times New Roman"/>
              <a:buNone/>
              <a:defRPr sz="1500"/>
            </a:lvl8pPr>
            <a:lvl9pPr marL="4114800" lvl="8" indent="-228600" algn="l">
              <a:spcBef>
                <a:spcPts val="300"/>
              </a:spcBef>
              <a:spcAft>
                <a:spcPts val="0"/>
              </a:spcAft>
              <a:buClr>
                <a:schemeClr val="dk1"/>
              </a:buClr>
              <a:buSzPts val="1500"/>
              <a:buFont typeface="Times New Roman"/>
              <a:buNone/>
              <a:defRPr sz="1500"/>
            </a:lvl9pPr>
          </a:lstStyle>
          <a:p>
            <a:endParaRPr/>
          </a:p>
        </p:txBody>
      </p:sp>
      <p:sp>
        <p:nvSpPr>
          <p:cNvPr id="37" name="Google Shape;37;p5"/>
          <p:cNvSpPr txBox="1">
            <a:spLocks noGrp="1"/>
          </p:cNvSpPr>
          <p:nvPr>
            <p:ph type="dt" idx="10"/>
          </p:nvPr>
        </p:nvSpPr>
        <p:spPr>
          <a:xfrm>
            <a:off x="2742596" y="26661534"/>
            <a:ext cx="7620000" cy="1947334"/>
          </a:xfrm>
          <a:prstGeom prst="rect">
            <a:avLst/>
          </a:prstGeom>
          <a:noFill/>
          <a:ln>
            <a:noFill/>
          </a:ln>
        </p:spPr>
        <p:txBody>
          <a:bodyPr spcFirstLastPara="1" wrap="square" lIns="460750" tIns="230375" rIns="460750" bIns="2303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12497406" y="26661534"/>
            <a:ext cx="11581190" cy="1947334"/>
          </a:xfrm>
          <a:prstGeom prst="rect">
            <a:avLst/>
          </a:prstGeom>
          <a:noFill/>
          <a:ln>
            <a:noFill/>
          </a:ln>
        </p:spPr>
        <p:txBody>
          <a:bodyPr spcFirstLastPara="1" wrap="square" lIns="460750" tIns="230375" rIns="460750" bIns="2303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26213405" y="26661534"/>
            <a:ext cx="7620000" cy="1947334"/>
          </a:xfrm>
          <a:prstGeom prst="rect">
            <a:avLst/>
          </a:prstGeom>
          <a:noFill/>
          <a:ln>
            <a:noFill/>
          </a:ln>
        </p:spPr>
        <p:txBody>
          <a:bodyPr spcFirstLastPara="1" wrap="square" lIns="460750" tIns="230375" rIns="460750" bIns="230375" anchor="t" anchorCtr="0">
            <a:noAutofit/>
          </a:bodyPr>
          <a:lstStyle>
            <a:lvl1pPr marL="0" marR="0" lvl="0" indent="0" algn="r">
              <a:spcBef>
                <a:spcPts val="0"/>
              </a:spcBef>
              <a:spcAft>
                <a:spcPts val="0"/>
              </a:spcAft>
              <a:buNone/>
              <a:defRPr sz="7100" b="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100" b="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100" b="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100" b="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100" b="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100" b="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100" b="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100" b="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1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1828276" y="1171576"/>
            <a:ext cx="32919459" cy="4876800"/>
          </a:xfrm>
          <a:prstGeom prst="rect">
            <a:avLst/>
          </a:prstGeom>
          <a:noFill/>
          <a:ln>
            <a:noFill/>
          </a:ln>
        </p:spPr>
        <p:txBody>
          <a:bodyPr spcFirstLastPara="1" wrap="square" lIns="460750" tIns="230375" rIns="460750" bIns="2303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1828272" y="6550029"/>
            <a:ext cx="16160750" cy="2728914"/>
          </a:xfrm>
          <a:prstGeom prst="rect">
            <a:avLst/>
          </a:prstGeom>
          <a:noFill/>
          <a:ln>
            <a:noFill/>
          </a:ln>
        </p:spPr>
        <p:txBody>
          <a:bodyPr spcFirstLastPara="1" wrap="square" lIns="460750" tIns="230375" rIns="460750" bIns="230375" anchor="b" anchorCtr="0">
            <a:noAutofit/>
          </a:bodyPr>
          <a:lstStyle>
            <a:lvl1pPr marL="457200" lvl="0" indent="-228600" algn="l">
              <a:spcBef>
                <a:spcPts val="540"/>
              </a:spcBef>
              <a:spcAft>
                <a:spcPts val="0"/>
              </a:spcAft>
              <a:buClr>
                <a:schemeClr val="dk1"/>
              </a:buClr>
              <a:buSzPts val="2700"/>
              <a:buFont typeface="Times New Roman"/>
              <a:buNone/>
              <a:defRPr sz="2700" b="1"/>
            </a:lvl1pPr>
            <a:lvl2pPr marL="914400" lvl="1" indent="-228600" algn="l">
              <a:spcBef>
                <a:spcPts val="420"/>
              </a:spcBef>
              <a:spcAft>
                <a:spcPts val="0"/>
              </a:spcAft>
              <a:buClr>
                <a:schemeClr val="dk1"/>
              </a:buClr>
              <a:buSzPts val="2100"/>
              <a:buFont typeface="Times New Roman"/>
              <a:buNone/>
              <a:defRPr sz="2100" b="1"/>
            </a:lvl2pPr>
            <a:lvl3pPr marL="1371600" lvl="2" indent="-228600" algn="l">
              <a:spcBef>
                <a:spcPts val="400"/>
              </a:spcBef>
              <a:spcAft>
                <a:spcPts val="0"/>
              </a:spcAft>
              <a:buClr>
                <a:schemeClr val="dk1"/>
              </a:buClr>
              <a:buSzPts val="2000"/>
              <a:buFont typeface="Times New Roman"/>
              <a:buNone/>
              <a:defRPr sz="2000" b="1"/>
            </a:lvl3pPr>
            <a:lvl4pPr marL="1828800" lvl="3" indent="-228600" algn="l">
              <a:spcBef>
                <a:spcPts val="340"/>
              </a:spcBef>
              <a:spcAft>
                <a:spcPts val="0"/>
              </a:spcAft>
              <a:buClr>
                <a:schemeClr val="dk1"/>
              </a:buClr>
              <a:buSzPts val="1700"/>
              <a:buFont typeface="Times New Roman"/>
              <a:buNone/>
              <a:defRPr sz="1700" b="1"/>
            </a:lvl4pPr>
            <a:lvl5pPr marL="2286000" lvl="4" indent="-228600" algn="l">
              <a:spcBef>
                <a:spcPts val="340"/>
              </a:spcBef>
              <a:spcAft>
                <a:spcPts val="0"/>
              </a:spcAft>
              <a:buClr>
                <a:schemeClr val="dk1"/>
              </a:buClr>
              <a:buSzPts val="1700"/>
              <a:buFont typeface="Times New Roman"/>
              <a:buNone/>
              <a:defRPr sz="1700" b="1"/>
            </a:lvl5pPr>
            <a:lvl6pPr marL="2743200" lvl="5" indent="-228600" algn="l">
              <a:spcBef>
                <a:spcPts val="340"/>
              </a:spcBef>
              <a:spcAft>
                <a:spcPts val="0"/>
              </a:spcAft>
              <a:buClr>
                <a:schemeClr val="dk1"/>
              </a:buClr>
              <a:buSzPts val="1700"/>
              <a:buFont typeface="Times New Roman"/>
              <a:buNone/>
              <a:defRPr sz="1700" b="1"/>
            </a:lvl6pPr>
            <a:lvl7pPr marL="3200400" lvl="6" indent="-228600" algn="l">
              <a:spcBef>
                <a:spcPts val="340"/>
              </a:spcBef>
              <a:spcAft>
                <a:spcPts val="0"/>
              </a:spcAft>
              <a:buClr>
                <a:schemeClr val="dk1"/>
              </a:buClr>
              <a:buSzPts val="1700"/>
              <a:buFont typeface="Times New Roman"/>
              <a:buNone/>
              <a:defRPr sz="1700" b="1"/>
            </a:lvl7pPr>
            <a:lvl8pPr marL="3657600" lvl="7" indent="-228600" algn="l">
              <a:spcBef>
                <a:spcPts val="340"/>
              </a:spcBef>
              <a:spcAft>
                <a:spcPts val="0"/>
              </a:spcAft>
              <a:buClr>
                <a:schemeClr val="dk1"/>
              </a:buClr>
              <a:buSzPts val="1700"/>
              <a:buFont typeface="Times New Roman"/>
              <a:buNone/>
              <a:defRPr sz="1700" b="1"/>
            </a:lvl8pPr>
            <a:lvl9pPr marL="4114800" lvl="8" indent="-228600" algn="l">
              <a:spcBef>
                <a:spcPts val="340"/>
              </a:spcBef>
              <a:spcAft>
                <a:spcPts val="0"/>
              </a:spcAft>
              <a:buClr>
                <a:schemeClr val="dk1"/>
              </a:buClr>
              <a:buSzPts val="1700"/>
              <a:buFont typeface="Times New Roman"/>
              <a:buNone/>
              <a:defRPr sz="1700" b="1"/>
            </a:lvl9pPr>
          </a:lstStyle>
          <a:p>
            <a:endParaRPr/>
          </a:p>
        </p:txBody>
      </p:sp>
      <p:sp>
        <p:nvSpPr>
          <p:cNvPr id="43" name="Google Shape;43;p6"/>
          <p:cNvSpPr txBox="1">
            <a:spLocks noGrp="1"/>
          </p:cNvSpPr>
          <p:nvPr>
            <p:ph type="body" idx="2"/>
          </p:nvPr>
        </p:nvSpPr>
        <p:spPr>
          <a:xfrm>
            <a:off x="1828272" y="9278941"/>
            <a:ext cx="16160750" cy="16859250"/>
          </a:xfrm>
          <a:prstGeom prst="rect">
            <a:avLst/>
          </a:prstGeom>
          <a:noFill/>
          <a:ln>
            <a:noFill/>
          </a:ln>
        </p:spPr>
        <p:txBody>
          <a:bodyPr spcFirstLastPara="1" wrap="square" lIns="460750" tIns="230375" rIns="460750" bIns="230375" anchor="t" anchorCtr="0">
            <a:noAutofit/>
          </a:bodyPr>
          <a:lstStyle>
            <a:lvl1pPr marL="457200" lvl="0" indent="-400050" algn="l">
              <a:spcBef>
                <a:spcPts val="540"/>
              </a:spcBef>
              <a:spcAft>
                <a:spcPts val="0"/>
              </a:spcAft>
              <a:buClr>
                <a:schemeClr val="dk1"/>
              </a:buClr>
              <a:buSzPts val="2700"/>
              <a:buFont typeface="Times New Roman"/>
              <a:buChar char="•"/>
              <a:defRPr sz="2700"/>
            </a:lvl1pPr>
            <a:lvl2pPr marL="914400" lvl="1" indent="-361950" algn="l">
              <a:spcBef>
                <a:spcPts val="420"/>
              </a:spcBef>
              <a:spcAft>
                <a:spcPts val="0"/>
              </a:spcAft>
              <a:buClr>
                <a:schemeClr val="dk1"/>
              </a:buClr>
              <a:buSzPts val="2100"/>
              <a:buFont typeface="Times New Roman"/>
              <a:buChar char="–"/>
              <a:defRPr sz="2100"/>
            </a:lvl2pPr>
            <a:lvl3pPr marL="1371600" lvl="2" indent="-355600" algn="l">
              <a:spcBef>
                <a:spcPts val="400"/>
              </a:spcBef>
              <a:spcAft>
                <a:spcPts val="0"/>
              </a:spcAft>
              <a:buClr>
                <a:schemeClr val="dk1"/>
              </a:buClr>
              <a:buSzPts val="2000"/>
              <a:buFont typeface="Times New Roman"/>
              <a:buChar char="•"/>
              <a:defRPr sz="2000"/>
            </a:lvl3pPr>
            <a:lvl4pPr marL="1828800" lvl="3" indent="-336550" algn="l">
              <a:spcBef>
                <a:spcPts val="340"/>
              </a:spcBef>
              <a:spcAft>
                <a:spcPts val="0"/>
              </a:spcAft>
              <a:buClr>
                <a:schemeClr val="dk1"/>
              </a:buClr>
              <a:buSzPts val="1700"/>
              <a:buFont typeface="Times New Roman"/>
              <a:buChar char="–"/>
              <a:defRPr sz="1700"/>
            </a:lvl4pPr>
            <a:lvl5pPr marL="2286000" lvl="4" indent="-336550" algn="l">
              <a:spcBef>
                <a:spcPts val="340"/>
              </a:spcBef>
              <a:spcAft>
                <a:spcPts val="0"/>
              </a:spcAft>
              <a:buClr>
                <a:schemeClr val="dk1"/>
              </a:buClr>
              <a:buSzPts val="1700"/>
              <a:buFont typeface="Times New Roman"/>
              <a:buChar char="»"/>
              <a:defRPr sz="1700"/>
            </a:lvl5pPr>
            <a:lvl6pPr marL="2743200" lvl="5" indent="-336550" algn="l">
              <a:spcBef>
                <a:spcPts val="340"/>
              </a:spcBef>
              <a:spcAft>
                <a:spcPts val="0"/>
              </a:spcAft>
              <a:buClr>
                <a:schemeClr val="dk1"/>
              </a:buClr>
              <a:buSzPts val="1700"/>
              <a:buFont typeface="Times New Roman"/>
              <a:buChar char="»"/>
              <a:defRPr sz="1700"/>
            </a:lvl6pPr>
            <a:lvl7pPr marL="3200400" lvl="6" indent="-336550" algn="l">
              <a:spcBef>
                <a:spcPts val="340"/>
              </a:spcBef>
              <a:spcAft>
                <a:spcPts val="0"/>
              </a:spcAft>
              <a:buClr>
                <a:schemeClr val="dk1"/>
              </a:buClr>
              <a:buSzPts val="1700"/>
              <a:buFont typeface="Times New Roman"/>
              <a:buChar char="»"/>
              <a:defRPr sz="1700"/>
            </a:lvl7pPr>
            <a:lvl8pPr marL="3657600" lvl="7" indent="-336550" algn="l">
              <a:spcBef>
                <a:spcPts val="340"/>
              </a:spcBef>
              <a:spcAft>
                <a:spcPts val="0"/>
              </a:spcAft>
              <a:buClr>
                <a:schemeClr val="dk1"/>
              </a:buClr>
              <a:buSzPts val="1700"/>
              <a:buFont typeface="Times New Roman"/>
              <a:buChar char="»"/>
              <a:defRPr sz="1700"/>
            </a:lvl8pPr>
            <a:lvl9pPr marL="4114800" lvl="8" indent="-336550" algn="l">
              <a:spcBef>
                <a:spcPts val="340"/>
              </a:spcBef>
              <a:spcAft>
                <a:spcPts val="0"/>
              </a:spcAft>
              <a:buClr>
                <a:schemeClr val="dk1"/>
              </a:buClr>
              <a:buSzPts val="1700"/>
              <a:buFont typeface="Times New Roman"/>
              <a:buChar char="»"/>
              <a:defRPr sz="1700"/>
            </a:lvl9pPr>
          </a:lstStyle>
          <a:p>
            <a:endParaRPr/>
          </a:p>
        </p:txBody>
      </p:sp>
      <p:sp>
        <p:nvSpPr>
          <p:cNvPr id="44" name="Google Shape;44;p6"/>
          <p:cNvSpPr txBox="1">
            <a:spLocks noGrp="1"/>
          </p:cNvSpPr>
          <p:nvPr>
            <p:ph type="body" idx="3"/>
          </p:nvPr>
        </p:nvSpPr>
        <p:spPr>
          <a:xfrm>
            <a:off x="18580366" y="6550029"/>
            <a:ext cx="16167365" cy="2728914"/>
          </a:xfrm>
          <a:prstGeom prst="rect">
            <a:avLst/>
          </a:prstGeom>
          <a:noFill/>
          <a:ln>
            <a:noFill/>
          </a:ln>
        </p:spPr>
        <p:txBody>
          <a:bodyPr spcFirstLastPara="1" wrap="square" lIns="460750" tIns="230375" rIns="460750" bIns="230375" anchor="b" anchorCtr="0">
            <a:noAutofit/>
          </a:bodyPr>
          <a:lstStyle>
            <a:lvl1pPr marL="457200" lvl="0" indent="-228600" algn="l">
              <a:spcBef>
                <a:spcPts val="540"/>
              </a:spcBef>
              <a:spcAft>
                <a:spcPts val="0"/>
              </a:spcAft>
              <a:buClr>
                <a:schemeClr val="dk1"/>
              </a:buClr>
              <a:buSzPts val="2700"/>
              <a:buFont typeface="Times New Roman"/>
              <a:buNone/>
              <a:defRPr sz="2700" b="1"/>
            </a:lvl1pPr>
            <a:lvl2pPr marL="914400" lvl="1" indent="-228600" algn="l">
              <a:spcBef>
                <a:spcPts val="420"/>
              </a:spcBef>
              <a:spcAft>
                <a:spcPts val="0"/>
              </a:spcAft>
              <a:buClr>
                <a:schemeClr val="dk1"/>
              </a:buClr>
              <a:buSzPts val="2100"/>
              <a:buFont typeface="Times New Roman"/>
              <a:buNone/>
              <a:defRPr sz="2100" b="1"/>
            </a:lvl2pPr>
            <a:lvl3pPr marL="1371600" lvl="2" indent="-228600" algn="l">
              <a:spcBef>
                <a:spcPts val="400"/>
              </a:spcBef>
              <a:spcAft>
                <a:spcPts val="0"/>
              </a:spcAft>
              <a:buClr>
                <a:schemeClr val="dk1"/>
              </a:buClr>
              <a:buSzPts val="2000"/>
              <a:buFont typeface="Times New Roman"/>
              <a:buNone/>
              <a:defRPr sz="2000" b="1"/>
            </a:lvl3pPr>
            <a:lvl4pPr marL="1828800" lvl="3" indent="-228600" algn="l">
              <a:spcBef>
                <a:spcPts val="340"/>
              </a:spcBef>
              <a:spcAft>
                <a:spcPts val="0"/>
              </a:spcAft>
              <a:buClr>
                <a:schemeClr val="dk1"/>
              </a:buClr>
              <a:buSzPts val="1700"/>
              <a:buFont typeface="Times New Roman"/>
              <a:buNone/>
              <a:defRPr sz="1700" b="1"/>
            </a:lvl4pPr>
            <a:lvl5pPr marL="2286000" lvl="4" indent="-228600" algn="l">
              <a:spcBef>
                <a:spcPts val="340"/>
              </a:spcBef>
              <a:spcAft>
                <a:spcPts val="0"/>
              </a:spcAft>
              <a:buClr>
                <a:schemeClr val="dk1"/>
              </a:buClr>
              <a:buSzPts val="1700"/>
              <a:buFont typeface="Times New Roman"/>
              <a:buNone/>
              <a:defRPr sz="1700" b="1"/>
            </a:lvl5pPr>
            <a:lvl6pPr marL="2743200" lvl="5" indent="-228600" algn="l">
              <a:spcBef>
                <a:spcPts val="340"/>
              </a:spcBef>
              <a:spcAft>
                <a:spcPts val="0"/>
              </a:spcAft>
              <a:buClr>
                <a:schemeClr val="dk1"/>
              </a:buClr>
              <a:buSzPts val="1700"/>
              <a:buFont typeface="Times New Roman"/>
              <a:buNone/>
              <a:defRPr sz="1700" b="1"/>
            </a:lvl6pPr>
            <a:lvl7pPr marL="3200400" lvl="6" indent="-228600" algn="l">
              <a:spcBef>
                <a:spcPts val="340"/>
              </a:spcBef>
              <a:spcAft>
                <a:spcPts val="0"/>
              </a:spcAft>
              <a:buClr>
                <a:schemeClr val="dk1"/>
              </a:buClr>
              <a:buSzPts val="1700"/>
              <a:buFont typeface="Times New Roman"/>
              <a:buNone/>
              <a:defRPr sz="1700" b="1"/>
            </a:lvl7pPr>
            <a:lvl8pPr marL="3657600" lvl="7" indent="-228600" algn="l">
              <a:spcBef>
                <a:spcPts val="340"/>
              </a:spcBef>
              <a:spcAft>
                <a:spcPts val="0"/>
              </a:spcAft>
              <a:buClr>
                <a:schemeClr val="dk1"/>
              </a:buClr>
              <a:buSzPts val="1700"/>
              <a:buFont typeface="Times New Roman"/>
              <a:buNone/>
              <a:defRPr sz="1700" b="1"/>
            </a:lvl8pPr>
            <a:lvl9pPr marL="4114800" lvl="8" indent="-228600" algn="l">
              <a:spcBef>
                <a:spcPts val="340"/>
              </a:spcBef>
              <a:spcAft>
                <a:spcPts val="0"/>
              </a:spcAft>
              <a:buClr>
                <a:schemeClr val="dk1"/>
              </a:buClr>
              <a:buSzPts val="1700"/>
              <a:buFont typeface="Times New Roman"/>
              <a:buNone/>
              <a:defRPr sz="1700" b="1"/>
            </a:lvl9pPr>
          </a:lstStyle>
          <a:p>
            <a:endParaRPr/>
          </a:p>
        </p:txBody>
      </p:sp>
      <p:sp>
        <p:nvSpPr>
          <p:cNvPr id="45" name="Google Shape;45;p6"/>
          <p:cNvSpPr txBox="1">
            <a:spLocks noGrp="1"/>
          </p:cNvSpPr>
          <p:nvPr>
            <p:ph type="body" idx="4"/>
          </p:nvPr>
        </p:nvSpPr>
        <p:spPr>
          <a:xfrm>
            <a:off x="18580366" y="9278941"/>
            <a:ext cx="16167365" cy="16859250"/>
          </a:xfrm>
          <a:prstGeom prst="rect">
            <a:avLst/>
          </a:prstGeom>
          <a:noFill/>
          <a:ln>
            <a:noFill/>
          </a:ln>
        </p:spPr>
        <p:txBody>
          <a:bodyPr spcFirstLastPara="1" wrap="square" lIns="460750" tIns="230375" rIns="460750" bIns="230375" anchor="t" anchorCtr="0">
            <a:noAutofit/>
          </a:bodyPr>
          <a:lstStyle>
            <a:lvl1pPr marL="457200" lvl="0" indent="-400050" algn="l">
              <a:spcBef>
                <a:spcPts val="540"/>
              </a:spcBef>
              <a:spcAft>
                <a:spcPts val="0"/>
              </a:spcAft>
              <a:buClr>
                <a:schemeClr val="dk1"/>
              </a:buClr>
              <a:buSzPts val="2700"/>
              <a:buFont typeface="Times New Roman"/>
              <a:buChar char="•"/>
              <a:defRPr sz="2700"/>
            </a:lvl1pPr>
            <a:lvl2pPr marL="914400" lvl="1" indent="-361950" algn="l">
              <a:spcBef>
                <a:spcPts val="420"/>
              </a:spcBef>
              <a:spcAft>
                <a:spcPts val="0"/>
              </a:spcAft>
              <a:buClr>
                <a:schemeClr val="dk1"/>
              </a:buClr>
              <a:buSzPts val="2100"/>
              <a:buFont typeface="Times New Roman"/>
              <a:buChar char="–"/>
              <a:defRPr sz="2100"/>
            </a:lvl2pPr>
            <a:lvl3pPr marL="1371600" lvl="2" indent="-355600" algn="l">
              <a:spcBef>
                <a:spcPts val="400"/>
              </a:spcBef>
              <a:spcAft>
                <a:spcPts val="0"/>
              </a:spcAft>
              <a:buClr>
                <a:schemeClr val="dk1"/>
              </a:buClr>
              <a:buSzPts val="2000"/>
              <a:buFont typeface="Times New Roman"/>
              <a:buChar char="•"/>
              <a:defRPr sz="2000"/>
            </a:lvl3pPr>
            <a:lvl4pPr marL="1828800" lvl="3" indent="-336550" algn="l">
              <a:spcBef>
                <a:spcPts val="340"/>
              </a:spcBef>
              <a:spcAft>
                <a:spcPts val="0"/>
              </a:spcAft>
              <a:buClr>
                <a:schemeClr val="dk1"/>
              </a:buClr>
              <a:buSzPts val="1700"/>
              <a:buFont typeface="Times New Roman"/>
              <a:buChar char="–"/>
              <a:defRPr sz="1700"/>
            </a:lvl4pPr>
            <a:lvl5pPr marL="2286000" lvl="4" indent="-336550" algn="l">
              <a:spcBef>
                <a:spcPts val="340"/>
              </a:spcBef>
              <a:spcAft>
                <a:spcPts val="0"/>
              </a:spcAft>
              <a:buClr>
                <a:schemeClr val="dk1"/>
              </a:buClr>
              <a:buSzPts val="1700"/>
              <a:buFont typeface="Times New Roman"/>
              <a:buChar char="»"/>
              <a:defRPr sz="1700"/>
            </a:lvl5pPr>
            <a:lvl6pPr marL="2743200" lvl="5" indent="-336550" algn="l">
              <a:spcBef>
                <a:spcPts val="340"/>
              </a:spcBef>
              <a:spcAft>
                <a:spcPts val="0"/>
              </a:spcAft>
              <a:buClr>
                <a:schemeClr val="dk1"/>
              </a:buClr>
              <a:buSzPts val="1700"/>
              <a:buFont typeface="Times New Roman"/>
              <a:buChar char="»"/>
              <a:defRPr sz="1700"/>
            </a:lvl6pPr>
            <a:lvl7pPr marL="3200400" lvl="6" indent="-336550" algn="l">
              <a:spcBef>
                <a:spcPts val="340"/>
              </a:spcBef>
              <a:spcAft>
                <a:spcPts val="0"/>
              </a:spcAft>
              <a:buClr>
                <a:schemeClr val="dk1"/>
              </a:buClr>
              <a:buSzPts val="1700"/>
              <a:buFont typeface="Times New Roman"/>
              <a:buChar char="»"/>
              <a:defRPr sz="1700"/>
            </a:lvl7pPr>
            <a:lvl8pPr marL="3657600" lvl="7" indent="-336550" algn="l">
              <a:spcBef>
                <a:spcPts val="340"/>
              </a:spcBef>
              <a:spcAft>
                <a:spcPts val="0"/>
              </a:spcAft>
              <a:buClr>
                <a:schemeClr val="dk1"/>
              </a:buClr>
              <a:buSzPts val="1700"/>
              <a:buFont typeface="Times New Roman"/>
              <a:buChar char="»"/>
              <a:defRPr sz="1700"/>
            </a:lvl8pPr>
            <a:lvl9pPr marL="4114800" lvl="8" indent="-336550" algn="l">
              <a:spcBef>
                <a:spcPts val="340"/>
              </a:spcBef>
              <a:spcAft>
                <a:spcPts val="0"/>
              </a:spcAft>
              <a:buClr>
                <a:schemeClr val="dk1"/>
              </a:buClr>
              <a:buSzPts val="1700"/>
              <a:buFont typeface="Times New Roman"/>
              <a:buChar char="»"/>
              <a:defRPr sz="1700"/>
            </a:lvl9pPr>
          </a:lstStyle>
          <a:p>
            <a:endParaRPr/>
          </a:p>
        </p:txBody>
      </p:sp>
      <p:sp>
        <p:nvSpPr>
          <p:cNvPr id="46" name="Google Shape;46;p6"/>
          <p:cNvSpPr txBox="1">
            <a:spLocks noGrp="1"/>
          </p:cNvSpPr>
          <p:nvPr>
            <p:ph type="dt" idx="10"/>
          </p:nvPr>
        </p:nvSpPr>
        <p:spPr>
          <a:xfrm>
            <a:off x="2742596" y="26661534"/>
            <a:ext cx="7620000" cy="1947334"/>
          </a:xfrm>
          <a:prstGeom prst="rect">
            <a:avLst/>
          </a:prstGeom>
          <a:noFill/>
          <a:ln>
            <a:noFill/>
          </a:ln>
        </p:spPr>
        <p:txBody>
          <a:bodyPr spcFirstLastPara="1" wrap="square" lIns="460750" tIns="230375" rIns="460750" bIns="2303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12497406" y="26661534"/>
            <a:ext cx="11581190" cy="1947334"/>
          </a:xfrm>
          <a:prstGeom prst="rect">
            <a:avLst/>
          </a:prstGeom>
          <a:noFill/>
          <a:ln>
            <a:noFill/>
          </a:ln>
        </p:spPr>
        <p:txBody>
          <a:bodyPr spcFirstLastPara="1" wrap="square" lIns="460750" tIns="230375" rIns="460750" bIns="2303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26213405" y="26661534"/>
            <a:ext cx="7620000" cy="1947334"/>
          </a:xfrm>
          <a:prstGeom prst="rect">
            <a:avLst/>
          </a:prstGeom>
          <a:noFill/>
          <a:ln>
            <a:noFill/>
          </a:ln>
        </p:spPr>
        <p:txBody>
          <a:bodyPr spcFirstLastPara="1" wrap="square" lIns="460750" tIns="230375" rIns="460750" bIns="230375" anchor="t" anchorCtr="0">
            <a:noAutofit/>
          </a:bodyPr>
          <a:lstStyle>
            <a:lvl1pPr marL="0" marR="0" lvl="0" indent="0" algn="r">
              <a:spcBef>
                <a:spcPts val="0"/>
              </a:spcBef>
              <a:spcAft>
                <a:spcPts val="0"/>
              </a:spcAft>
              <a:buNone/>
              <a:defRPr sz="7100" b="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100" b="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100" b="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100" b="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100" b="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100" b="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100" b="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100" b="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1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2742596" y="2599268"/>
            <a:ext cx="31090811" cy="4876800"/>
          </a:xfrm>
          <a:prstGeom prst="rect">
            <a:avLst/>
          </a:prstGeom>
          <a:noFill/>
          <a:ln>
            <a:noFill/>
          </a:ln>
        </p:spPr>
        <p:txBody>
          <a:bodyPr spcFirstLastPara="1" wrap="square" lIns="460750" tIns="230375" rIns="460750" bIns="2303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2742596" y="26661534"/>
            <a:ext cx="7620000" cy="1947334"/>
          </a:xfrm>
          <a:prstGeom prst="rect">
            <a:avLst/>
          </a:prstGeom>
          <a:noFill/>
          <a:ln>
            <a:noFill/>
          </a:ln>
        </p:spPr>
        <p:txBody>
          <a:bodyPr spcFirstLastPara="1" wrap="square" lIns="460750" tIns="230375" rIns="460750" bIns="2303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12497406" y="26661534"/>
            <a:ext cx="11581190" cy="1947334"/>
          </a:xfrm>
          <a:prstGeom prst="rect">
            <a:avLst/>
          </a:prstGeom>
          <a:noFill/>
          <a:ln>
            <a:noFill/>
          </a:ln>
        </p:spPr>
        <p:txBody>
          <a:bodyPr spcFirstLastPara="1" wrap="square" lIns="460750" tIns="230375" rIns="460750" bIns="2303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26213405" y="26661534"/>
            <a:ext cx="7620000" cy="1947334"/>
          </a:xfrm>
          <a:prstGeom prst="rect">
            <a:avLst/>
          </a:prstGeom>
          <a:noFill/>
          <a:ln>
            <a:noFill/>
          </a:ln>
        </p:spPr>
        <p:txBody>
          <a:bodyPr spcFirstLastPara="1" wrap="square" lIns="460750" tIns="230375" rIns="460750" bIns="230375" anchor="t" anchorCtr="0">
            <a:noAutofit/>
          </a:bodyPr>
          <a:lstStyle>
            <a:lvl1pPr marL="0" marR="0" lvl="0" indent="0" algn="r">
              <a:spcBef>
                <a:spcPts val="0"/>
              </a:spcBef>
              <a:spcAft>
                <a:spcPts val="0"/>
              </a:spcAft>
              <a:buNone/>
              <a:defRPr sz="7100" b="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100" b="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100" b="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100" b="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100" b="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100" b="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100" b="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100" b="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1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2742596" y="26661534"/>
            <a:ext cx="7620000" cy="1947334"/>
          </a:xfrm>
          <a:prstGeom prst="rect">
            <a:avLst/>
          </a:prstGeom>
          <a:noFill/>
          <a:ln>
            <a:noFill/>
          </a:ln>
        </p:spPr>
        <p:txBody>
          <a:bodyPr spcFirstLastPara="1" wrap="square" lIns="460750" tIns="230375" rIns="460750" bIns="2303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12497406" y="26661534"/>
            <a:ext cx="11581190" cy="1947334"/>
          </a:xfrm>
          <a:prstGeom prst="rect">
            <a:avLst/>
          </a:prstGeom>
          <a:noFill/>
          <a:ln>
            <a:noFill/>
          </a:ln>
        </p:spPr>
        <p:txBody>
          <a:bodyPr spcFirstLastPara="1" wrap="square" lIns="460750" tIns="230375" rIns="460750" bIns="2303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26213405" y="26661534"/>
            <a:ext cx="7620000" cy="1947334"/>
          </a:xfrm>
          <a:prstGeom prst="rect">
            <a:avLst/>
          </a:prstGeom>
          <a:noFill/>
          <a:ln>
            <a:noFill/>
          </a:ln>
        </p:spPr>
        <p:txBody>
          <a:bodyPr spcFirstLastPara="1" wrap="square" lIns="460750" tIns="230375" rIns="460750" bIns="230375" anchor="t" anchorCtr="0">
            <a:noAutofit/>
          </a:bodyPr>
          <a:lstStyle>
            <a:lvl1pPr marL="0" marR="0" lvl="0" indent="0" algn="r">
              <a:spcBef>
                <a:spcPts val="0"/>
              </a:spcBef>
              <a:spcAft>
                <a:spcPts val="0"/>
              </a:spcAft>
              <a:buNone/>
              <a:defRPr sz="7100" b="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100" b="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100" b="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100" b="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100" b="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100" b="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100" b="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100" b="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1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1828275" y="1165228"/>
            <a:ext cx="12033251" cy="4957764"/>
          </a:xfrm>
          <a:prstGeom prst="rect">
            <a:avLst/>
          </a:prstGeom>
          <a:noFill/>
          <a:ln>
            <a:noFill/>
          </a:ln>
        </p:spPr>
        <p:txBody>
          <a:bodyPr spcFirstLastPara="1" wrap="square" lIns="460750" tIns="230375" rIns="460750" bIns="230375" anchor="b" anchorCtr="0">
            <a:noAutofit/>
          </a:bodyPr>
          <a:lstStyle>
            <a:lvl1pPr lvl="0" algn="l">
              <a:spcBef>
                <a:spcPts val="0"/>
              </a:spcBef>
              <a:spcAft>
                <a:spcPts val="0"/>
              </a:spcAft>
              <a:buSzPts val="1400"/>
              <a:buNone/>
              <a:defRPr sz="21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14300731" y="1165228"/>
            <a:ext cx="20447000" cy="24972965"/>
          </a:xfrm>
          <a:prstGeom prst="rect">
            <a:avLst/>
          </a:prstGeom>
          <a:noFill/>
          <a:ln>
            <a:noFill/>
          </a:ln>
        </p:spPr>
        <p:txBody>
          <a:bodyPr spcFirstLastPara="1" wrap="square" lIns="460750" tIns="230375" rIns="460750" bIns="230375" anchor="t" anchorCtr="0">
            <a:noAutofit/>
          </a:bodyPr>
          <a:lstStyle>
            <a:lvl1pPr marL="457200" lvl="0" indent="-450850" algn="l">
              <a:spcBef>
                <a:spcPts val="700"/>
              </a:spcBef>
              <a:spcAft>
                <a:spcPts val="0"/>
              </a:spcAft>
              <a:buClr>
                <a:schemeClr val="dk1"/>
              </a:buClr>
              <a:buSzPts val="3500"/>
              <a:buFont typeface="Times New Roman"/>
              <a:buChar char="•"/>
              <a:defRPr sz="3500"/>
            </a:lvl1pPr>
            <a:lvl2pPr marL="914400" lvl="1" indent="-412750" algn="l">
              <a:spcBef>
                <a:spcPts val="580"/>
              </a:spcBef>
              <a:spcAft>
                <a:spcPts val="0"/>
              </a:spcAft>
              <a:buClr>
                <a:schemeClr val="dk1"/>
              </a:buClr>
              <a:buSzPts val="2900"/>
              <a:buFont typeface="Times New Roman"/>
              <a:buChar char="–"/>
              <a:defRPr sz="2900"/>
            </a:lvl2pPr>
            <a:lvl3pPr marL="1371600" lvl="2" indent="-400050" algn="l">
              <a:spcBef>
                <a:spcPts val="540"/>
              </a:spcBef>
              <a:spcAft>
                <a:spcPts val="0"/>
              </a:spcAft>
              <a:buClr>
                <a:schemeClr val="dk1"/>
              </a:buClr>
              <a:buSzPts val="2700"/>
              <a:buFont typeface="Times New Roman"/>
              <a:buChar char="•"/>
              <a:defRPr sz="2700"/>
            </a:lvl3pPr>
            <a:lvl4pPr marL="1828800" lvl="3" indent="-361950" algn="l">
              <a:spcBef>
                <a:spcPts val="420"/>
              </a:spcBef>
              <a:spcAft>
                <a:spcPts val="0"/>
              </a:spcAft>
              <a:buClr>
                <a:schemeClr val="dk1"/>
              </a:buClr>
              <a:buSzPts val="2100"/>
              <a:buFont typeface="Times New Roman"/>
              <a:buChar char="–"/>
              <a:defRPr sz="2100"/>
            </a:lvl4pPr>
            <a:lvl5pPr marL="2286000" lvl="4" indent="-361950" algn="l">
              <a:spcBef>
                <a:spcPts val="420"/>
              </a:spcBef>
              <a:spcAft>
                <a:spcPts val="0"/>
              </a:spcAft>
              <a:buClr>
                <a:schemeClr val="dk1"/>
              </a:buClr>
              <a:buSzPts val="2100"/>
              <a:buFont typeface="Times New Roman"/>
              <a:buChar char="»"/>
              <a:defRPr sz="2100"/>
            </a:lvl5pPr>
            <a:lvl6pPr marL="2743200" lvl="5" indent="-361950" algn="l">
              <a:spcBef>
                <a:spcPts val="420"/>
              </a:spcBef>
              <a:spcAft>
                <a:spcPts val="0"/>
              </a:spcAft>
              <a:buClr>
                <a:schemeClr val="dk1"/>
              </a:buClr>
              <a:buSzPts val="2100"/>
              <a:buFont typeface="Times New Roman"/>
              <a:buChar char="»"/>
              <a:defRPr sz="2100"/>
            </a:lvl6pPr>
            <a:lvl7pPr marL="3200400" lvl="6" indent="-361950" algn="l">
              <a:spcBef>
                <a:spcPts val="420"/>
              </a:spcBef>
              <a:spcAft>
                <a:spcPts val="0"/>
              </a:spcAft>
              <a:buClr>
                <a:schemeClr val="dk1"/>
              </a:buClr>
              <a:buSzPts val="2100"/>
              <a:buFont typeface="Times New Roman"/>
              <a:buChar char="»"/>
              <a:defRPr sz="2100"/>
            </a:lvl7pPr>
            <a:lvl8pPr marL="3657600" lvl="7" indent="-361950" algn="l">
              <a:spcBef>
                <a:spcPts val="420"/>
              </a:spcBef>
              <a:spcAft>
                <a:spcPts val="0"/>
              </a:spcAft>
              <a:buClr>
                <a:schemeClr val="dk1"/>
              </a:buClr>
              <a:buSzPts val="2100"/>
              <a:buFont typeface="Times New Roman"/>
              <a:buChar char="»"/>
              <a:defRPr sz="2100"/>
            </a:lvl8pPr>
            <a:lvl9pPr marL="4114800" lvl="8" indent="-361950" algn="l">
              <a:spcBef>
                <a:spcPts val="420"/>
              </a:spcBef>
              <a:spcAft>
                <a:spcPts val="0"/>
              </a:spcAft>
              <a:buClr>
                <a:schemeClr val="dk1"/>
              </a:buClr>
              <a:buSzPts val="2100"/>
              <a:buFont typeface="Times New Roman"/>
              <a:buChar char="»"/>
              <a:defRPr sz="2100"/>
            </a:lvl9pPr>
          </a:lstStyle>
          <a:p>
            <a:endParaRPr/>
          </a:p>
        </p:txBody>
      </p:sp>
      <p:sp>
        <p:nvSpPr>
          <p:cNvPr id="61" name="Google Shape;61;p9"/>
          <p:cNvSpPr txBox="1">
            <a:spLocks noGrp="1"/>
          </p:cNvSpPr>
          <p:nvPr>
            <p:ph type="body" idx="2"/>
          </p:nvPr>
        </p:nvSpPr>
        <p:spPr>
          <a:xfrm>
            <a:off x="1828275" y="6122990"/>
            <a:ext cx="12033251" cy="20015200"/>
          </a:xfrm>
          <a:prstGeom prst="rect">
            <a:avLst/>
          </a:prstGeom>
          <a:noFill/>
          <a:ln>
            <a:noFill/>
          </a:ln>
        </p:spPr>
        <p:txBody>
          <a:bodyPr spcFirstLastPara="1" wrap="square" lIns="460750" tIns="230375" rIns="460750" bIns="230375" anchor="t" anchorCtr="0">
            <a:noAutofit/>
          </a:bodyPr>
          <a:lstStyle>
            <a:lvl1pPr marL="457200" lvl="0" indent="-228600" algn="l">
              <a:spcBef>
                <a:spcPts val="300"/>
              </a:spcBef>
              <a:spcAft>
                <a:spcPts val="0"/>
              </a:spcAft>
              <a:buClr>
                <a:schemeClr val="dk1"/>
              </a:buClr>
              <a:buSzPts val="1500"/>
              <a:buFont typeface="Times New Roman"/>
              <a:buNone/>
              <a:defRPr sz="1500"/>
            </a:lvl1pPr>
            <a:lvl2pPr marL="914400" lvl="1" indent="-228600" algn="l">
              <a:spcBef>
                <a:spcPts val="260"/>
              </a:spcBef>
              <a:spcAft>
                <a:spcPts val="0"/>
              </a:spcAft>
              <a:buClr>
                <a:schemeClr val="dk1"/>
              </a:buClr>
              <a:buSzPts val="1300"/>
              <a:buFont typeface="Times New Roman"/>
              <a:buNone/>
              <a:defRPr sz="1300"/>
            </a:lvl2pPr>
            <a:lvl3pPr marL="1371600" lvl="2" indent="-228600" algn="l">
              <a:spcBef>
                <a:spcPts val="220"/>
              </a:spcBef>
              <a:spcAft>
                <a:spcPts val="0"/>
              </a:spcAft>
              <a:buClr>
                <a:schemeClr val="dk1"/>
              </a:buClr>
              <a:buSzPts val="1100"/>
              <a:buFont typeface="Times New Roman"/>
              <a:buNone/>
              <a:defRPr sz="1100"/>
            </a:lvl3pPr>
            <a:lvl4pPr marL="1828800" lvl="3" indent="-228600" algn="l">
              <a:spcBef>
                <a:spcPts val="220"/>
              </a:spcBef>
              <a:spcAft>
                <a:spcPts val="0"/>
              </a:spcAft>
              <a:buClr>
                <a:schemeClr val="dk1"/>
              </a:buClr>
              <a:buSzPts val="1100"/>
              <a:buFont typeface="Times New Roman"/>
              <a:buNone/>
              <a:defRPr sz="1100"/>
            </a:lvl4pPr>
            <a:lvl5pPr marL="2286000" lvl="4" indent="-228600" algn="l">
              <a:spcBef>
                <a:spcPts val="220"/>
              </a:spcBef>
              <a:spcAft>
                <a:spcPts val="0"/>
              </a:spcAft>
              <a:buClr>
                <a:schemeClr val="dk1"/>
              </a:buClr>
              <a:buSzPts val="1100"/>
              <a:buFont typeface="Times New Roman"/>
              <a:buNone/>
              <a:defRPr sz="1100"/>
            </a:lvl5pPr>
            <a:lvl6pPr marL="2743200" lvl="5" indent="-228600" algn="l">
              <a:spcBef>
                <a:spcPts val="220"/>
              </a:spcBef>
              <a:spcAft>
                <a:spcPts val="0"/>
              </a:spcAft>
              <a:buClr>
                <a:schemeClr val="dk1"/>
              </a:buClr>
              <a:buSzPts val="1100"/>
              <a:buFont typeface="Times New Roman"/>
              <a:buNone/>
              <a:defRPr sz="1100"/>
            </a:lvl6pPr>
            <a:lvl7pPr marL="3200400" lvl="6" indent="-228600" algn="l">
              <a:spcBef>
                <a:spcPts val="220"/>
              </a:spcBef>
              <a:spcAft>
                <a:spcPts val="0"/>
              </a:spcAft>
              <a:buClr>
                <a:schemeClr val="dk1"/>
              </a:buClr>
              <a:buSzPts val="1100"/>
              <a:buFont typeface="Times New Roman"/>
              <a:buNone/>
              <a:defRPr sz="1100"/>
            </a:lvl7pPr>
            <a:lvl8pPr marL="3657600" lvl="7" indent="-228600" algn="l">
              <a:spcBef>
                <a:spcPts val="220"/>
              </a:spcBef>
              <a:spcAft>
                <a:spcPts val="0"/>
              </a:spcAft>
              <a:buClr>
                <a:schemeClr val="dk1"/>
              </a:buClr>
              <a:buSzPts val="1100"/>
              <a:buFont typeface="Times New Roman"/>
              <a:buNone/>
              <a:defRPr sz="1100"/>
            </a:lvl8pPr>
            <a:lvl9pPr marL="4114800" lvl="8" indent="-228600" algn="l">
              <a:spcBef>
                <a:spcPts val="220"/>
              </a:spcBef>
              <a:spcAft>
                <a:spcPts val="0"/>
              </a:spcAft>
              <a:buClr>
                <a:schemeClr val="dk1"/>
              </a:buClr>
              <a:buSzPts val="1100"/>
              <a:buFont typeface="Times New Roman"/>
              <a:buNone/>
              <a:defRPr sz="1100"/>
            </a:lvl9pPr>
          </a:lstStyle>
          <a:p>
            <a:endParaRPr/>
          </a:p>
        </p:txBody>
      </p:sp>
      <p:sp>
        <p:nvSpPr>
          <p:cNvPr id="62" name="Google Shape;62;p9"/>
          <p:cNvSpPr txBox="1">
            <a:spLocks noGrp="1"/>
          </p:cNvSpPr>
          <p:nvPr>
            <p:ph type="dt" idx="10"/>
          </p:nvPr>
        </p:nvSpPr>
        <p:spPr>
          <a:xfrm>
            <a:off x="2742596" y="26661534"/>
            <a:ext cx="7620000" cy="1947334"/>
          </a:xfrm>
          <a:prstGeom prst="rect">
            <a:avLst/>
          </a:prstGeom>
          <a:noFill/>
          <a:ln>
            <a:noFill/>
          </a:ln>
        </p:spPr>
        <p:txBody>
          <a:bodyPr spcFirstLastPara="1" wrap="square" lIns="460750" tIns="230375" rIns="460750" bIns="2303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12497406" y="26661534"/>
            <a:ext cx="11581190" cy="1947334"/>
          </a:xfrm>
          <a:prstGeom prst="rect">
            <a:avLst/>
          </a:prstGeom>
          <a:noFill/>
          <a:ln>
            <a:noFill/>
          </a:ln>
        </p:spPr>
        <p:txBody>
          <a:bodyPr spcFirstLastPara="1" wrap="square" lIns="460750" tIns="230375" rIns="460750" bIns="2303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26213405" y="26661534"/>
            <a:ext cx="7620000" cy="1947334"/>
          </a:xfrm>
          <a:prstGeom prst="rect">
            <a:avLst/>
          </a:prstGeom>
          <a:noFill/>
          <a:ln>
            <a:noFill/>
          </a:ln>
        </p:spPr>
        <p:txBody>
          <a:bodyPr spcFirstLastPara="1" wrap="square" lIns="460750" tIns="230375" rIns="460750" bIns="230375" anchor="t" anchorCtr="0">
            <a:noAutofit/>
          </a:bodyPr>
          <a:lstStyle>
            <a:lvl1pPr marL="0" marR="0" lvl="0" indent="0" algn="r">
              <a:spcBef>
                <a:spcPts val="0"/>
              </a:spcBef>
              <a:spcAft>
                <a:spcPts val="0"/>
              </a:spcAft>
              <a:buNone/>
              <a:defRPr sz="7100" b="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100" b="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100" b="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100" b="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100" b="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100" b="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100" b="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100" b="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1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7168890" y="20481927"/>
            <a:ext cx="21945866" cy="2419350"/>
          </a:xfrm>
          <a:prstGeom prst="rect">
            <a:avLst/>
          </a:prstGeom>
          <a:noFill/>
          <a:ln>
            <a:noFill/>
          </a:ln>
        </p:spPr>
        <p:txBody>
          <a:bodyPr spcFirstLastPara="1" wrap="square" lIns="460750" tIns="230375" rIns="460750" bIns="230375" anchor="b" anchorCtr="0">
            <a:noAutofit/>
          </a:bodyPr>
          <a:lstStyle>
            <a:lvl1pPr lvl="0" algn="l">
              <a:spcBef>
                <a:spcPts val="0"/>
              </a:spcBef>
              <a:spcAft>
                <a:spcPts val="0"/>
              </a:spcAft>
              <a:buSzPts val="1400"/>
              <a:buNone/>
              <a:defRPr sz="21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0"/>
          <p:cNvSpPr>
            <a:spLocks noGrp="1"/>
          </p:cNvSpPr>
          <p:nvPr>
            <p:ph type="pic" idx="2"/>
          </p:nvPr>
        </p:nvSpPr>
        <p:spPr>
          <a:xfrm>
            <a:off x="7168890" y="2614615"/>
            <a:ext cx="21945866" cy="17556164"/>
          </a:xfrm>
          <a:prstGeom prst="rect">
            <a:avLst/>
          </a:prstGeom>
          <a:noFill/>
          <a:ln>
            <a:noFill/>
          </a:ln>
        </p:spPr>
        <p:txBody>
          <a:bodyPr spcFirstLastPara="1" wrap="square" lIns="460750" tIns="230375" rIns="460750" bIns="230375" anchor="t" anchorCtr="0">
            <a:noAutofit/>
          </a:bodyPr>
          <a:lstStyle>
            <a:lvl1pPr marR="0" lvl="0" algn="l" rtl="0">
              <a:spcBef>
                <a:spcPts val="700"/>
              </a:spcBef>
              <a:spcAft>
                <a:spcPts val="0"/>
              </a:spcAft>
              <a:buClr>
                <a:schemeClr val="dk1"/>
              </a:buClr>
              <a:buSzPts val="3500"/>
              <a:buFont typeface="Times New Roman"/>
              <a:buNone/>
              <a:defRPr sz="3500" b="0" i="0" u="none" strike="noStrike" cap="none">
                <a:solidFill>
                  <a:schemeClr val="dk1"/>
                </a:solidFill>
                <a:latin typeface="Times New Roman"/>
                <a:ea typeface="Times New Roman"/>
                <a:cs typeface="Times New Roman"/>
                <a:sym typeface="Times New Roman"/>
              </a:defRPr>
            </a:lvl1pPr>
            <a:lvl2pPr marR="0" lvl="1" algn="l" rtl="0">
              <a:spcBef>
                <a:spcPts val="580"/>
              </a:spcBef>
              <a:spcAft>
                <a:spcPts val="0"/>
              </a:spcAft>
              <a:buClr>
                <a:schemeClr val="dk1"/>
              </a:buClr>
              <a:buSzPts val="2900"/>
              <a:buFont typeface="Times New Roman"/>
              <a:buNone/>
              <a:defRPr sz="2900" b="0" i="0" u="none" strike="noStrike" cap="none">
                <a:solidFill>
                  <a:schemeClr val="dk1"/>
                </a:solidFill>
                <a:latin typeface="Times New Roman"/>
                <a:ea typeface="Times New Roman"/>
                <a:cs typeface="Times New Roman"/>
                <a:sym typeface="Times New Roman"/>
              </a:defRPr>
            </a:lvl2pPr>
            <a:lvl3pPr marR="0" lvl="2" algn="l" rtl="0">
              <a:spcBef>
                <a:spcPts val="540"/>
              </a:spcBef>
              <a:spcAft>
                <a:spcPts val="0"/>
              </a:spcAft>
              <a:buClr>
                <a:schemeClr val="dk1"/>
              </a:buClr>
              <a:buSzPts val="2700"/>
              <a:buFont typeface="Times New Roman"/>
              <a:buNone/>
              <a:defRPr sz="2700" b="0" i="0" u="none" strike="noStrike" cap="none">
                <a:solidFill>
                  <a:schemeClr val="dk1"/>
                </a:solidFill>
                <a:latin typeface="Times New Roman"/>
                <a:ea typeface="Times New Roman"/>
                <a:cs typeface="Times New Roman"/>
                <a:sym typeface="Times New Roman"/>
              </a:defRPr>
            </a:lvl3pPr>
            <a:lvl4pPr marR="0" lvl="3" algn="l" rtl="0">
              <a:spcBef>
                <a:spcPts val="420"/>
              </a:spcBef>
              <a:spcAft>
                <a:spcPts val="0"/>
              </a:spcAft>
              <a:buClr>
                <a:schemeClr val="dk1"/>
              </a:buClr>
              <a:buSzPts val="2100"/>
              <a:buFont typeface="Times New Roman"/>
              <a:buNone/>
              <a:defRPr sz="2100" b="0" i="0" u="none" strike="noStrike" cap="none">
                <a:solidFill>
                  <a:schemeClr val="dk1"/>
                </a:solidFill>
                <a:latin typeface="Times New Roman"/>
                <a:ea typeface="Times New Roman"/>
                <a:cs typeface="Times New Roman"/>
                <a:sym typeface="Times New Roman"/>
              </a:defRPr>
            </a:lvl4pPr>
            <a:lvl5pPr marR="0" lvl="4" algn="l" rtl="0">
              <a:spcBef>
                <a:spcPts val="420"/>
              </a:spcBef>
              <a:spcAft>
                <a:spcPts val="0"/>
              </a:spcAft>
              <a:buClr>
                <a:schemeClr val="dk1"/>
              </a:buClr>
              <a:buSzPts val="2100"/>
              <a:buFont typeface="Times New Roman"/>
              <a:buNone/>
              <a:defRPr sz="2100" b="0" i="0" u="none" strike="noStrike" cap="none">
                <a:solidFill>
                  <a:schemeClr val="dk1"/>
                </a:solidFill>
                <a:latin typeface="Times New Roman"/>
                <a:ea typeface="Times New Roman"/>
                <a:cs typeface="Times New Roman"/>
                <a:sym typeface="Times New Roman"/>
              </a:defRPr>
            </a:lvl5pPr>
            <a:lvl6pPr marR="0" lvl="5" algn="l" rtl="0">
              <a:spcBef>
                <a:spcPts val="420"/>
              </a:spcBef>
              <a:spcAft>
                <a:spcPts val="0"/>
              </a:spcAft>
              <a:buClr>
                <a:schemeClr val="dk1"/>
              </a:buClr>
              <a:buSzPts val="2100"/>
              <a:buFont typeface="Times New Roman"/>
              <a:buNone/>
              <a:defRPr sz="2100" b="0" i="0" u="none" strike="noStrike" cap="none">
                <a:solidFill>
                  <a:schemeClr val="dk1"/>
                </a:solidFill>
                <a:latin typeface="Times New Roman"/>
                <a:ea typeface="Times New Roman"/>
                <a:cs typeface="Times New Roman"/>
                <a:sym typeface="Times New Roman"/>
              </a:defRPr>
            </a:lvl6pPr>
            <a:lvl7pPr marR="0" lvl="6" algn="l" rtl="0">
              <a:spcBef>
                <a:spcPts val="420"/>
              </a:spcBef>
              <a:spcAft>
                <a:spcPts val="0"/>
              </a:spcAft>
              <a:buClr>
                <a:schemeClr val="dk1"/>
              </a:buClr>
              <a:buSzPts val="2100"/>
              <a:buFont typeface="Times New Roman"/>
              <a:buNone/>
              <a:defRPr sz="2100" b="0" i="0" u="none" strike="noStrike" cap="none">
                <a:solidFill>
                  <a:schemeClr val="dk1"/>
                </a:solidFill>
                <a:latin typeface="Times New Roman"/>
                <a:ea typeface="Times New Roman"/>
                <a:cs typeface="Times New Roman"/>
                <a:sym typeface="Times New Roman"/>
              </a:defRPr>
            </a:lvl7pPr>
            <a:lvl8pPr marR="0" lvl="7" algn="l" rtl="0">
              <a:spcBef>
                <a:spcPts val="420"/>
              </a:spcBef>
              <a:spcAft>
                <a:spcPts val="0"/>
              </a:spcAft>
              <a:buClr>
                <a:schemeClr val="dk1"/>
              </a:buClr>
              <a:buSzPts val="2100"/>
              <a:buFont typeface="Times New Roman"/>
              <a:buNone/>
              <a:defRPr sz="2100" b="0" i="0" u="none" strike="noStrike" cap="none">
                <a:solidFill>
                  <a:schemeClr val="dk1"/>
                </a:solidFill>
                <a:latin typeface="Times New Roman"/>
                <a:ea typeface="Times New Roman"/>
                <a:cs typeface="Times New Roman"/>
                <a:sym typeface="Times New Roman"/>
              </a:defRPr>
            </a:lvl8pPr>
            <a:lvl9pPr marR="0" lvl="8" algn="l" rtl="0">
              <a:spcBef>
                <a:spcPts val="420"/>
              </a:spcBef>
              <a:spcAft>
                <a:spcPts val="0"/>
              </a:spcAft>
              <a:buClr>
                <a:schemeClr val="dk1"/>
              </a:buClr>
              <a:buSzPts val="2100"/>
              <a:buFont typeface="Times New Roman"/>
              <a:buNone/>
              <a:defRPr sz="2100" b="0" i="0" u="none" strike="noStrike" cap="none">
                <a:solidFill>
                  <a:schemeClr val="dk1"/>
                </a:solidFill>
                <a:latin typeface="Times New Roman"/>
                <a:ea typeface="Times New Roman"/>
                <a:cs typeface="Times New Roman"/>
                <a:sym typeface="Times New Roman"/>
              </a:defRPr>
            </a:lvl9pPr>
          </a:lstStyle>
          <a:p>
            <a:endParaRPr/>
          </a:p>
        </p:txBody>
      </p:sp>
      <p:sp>
        <p:nvSpPr>
          <p:cNvPr id="68" name="Google Shape;68;p10"/>
          <p:cNvSpPr txBox="1">
            <a:spLocks noGrp="1"/>
          </p:cNvSpPr>
          <p:nvPr>
            <p:ph type="body" idx="1"/>
          </p:nvPr>
        </p:nvSpPr>
        <p:spPr>
          <a:xfrm>
            <a:off x="7168890" y="22901280"/>
            <a:ext cx="21945866" cy="3433764"/>
          </a:xfrm>
          <a:prstGeom prst="rect">
            <a:avLst/>
          </a:prstGeom>
          <a:noFill/>
          <a:ln>
            <a:noFill/>
          </a:ln>
        </p:spPr>
        <p:txBody>
          <a:bodyPr spcFirstLastPara="1" wrap="square" lIns="460750" tIns="230375" rIns="460750" bIns="230375" anchor="t" anchorCtr="0">
            <a:noAutofit/>
          </a:bodyPr>
          <a:lstStyle>
            <a:lvl1pPr marL="457200" lvl="0" indent="-228600" algn="l">
              <a:spcBef>
                <a:spcPts val="300"/>
              </a:spcBef>
              <a:spcAft>
                <a:spcPts val="0"/>
              </a:spcAft>
              <a:buClr>
                <a:schemeClr val="dk1"/>
              </a:buClr>
              <a:buSzPts val="1500"/>
              <a:buFont typeface="Times New Roman"/>
              <a:buNone/>
              <a:defRPr sz="1500"/>
            </a:lvl1pPr>
            <a:lvl2pPr marL="914400" lvl="1" indent="-228600" algn="l">
              <a:spcBef>
                <a:spcPts val="260"/>
              </a:spcBef>
              <a:spcAft>
                <a:spcPts val="0"/>
              </a:spcAft>
              <a:buClr>
                <a:schemeClr val="dk1"/>
              </a:buClr>
              <a:buSzPts val="1300"/>
              <a:buFont typeface="Times New Roman"/>
              <a:buNone/>
              <a:defRPr sz="1300"/>
            </a:lvl2pPr>
            <a:lvl3pPr marL="1371600" lvl="2" indent="-228600" algn="l">
              <a:spcBef>
                <a:spcPts val="220"/>
              </a:spcBef>
              <a:spcAft>
                <a:spcPts val="0"/>
              </a:spcAft>
              <a:buClr>
                <a:schemeClr val="dk1"/>
              </a:buClr>
              <a:buSzPts val="1100"/>
              <a:buFont typeface="Times New Roman"/>
              <a:buNone/>
              <a:defRPr sz="1100"/>
            </a:lvl3pPr>
            <a:lvl4pPr marL="1828800" lvl="3" indent="-228600" algn="l">
              <a:spcBef>
                <a:spcPts val="220"/>
              </a:spcBef>
              <a:spcAft>
                <a:spcPts val="0"/>
              </a:spcAft>
              <a:buClr>
                <a:schemeClr val="dk1"/>
              </a:buClr>
              <a:buSzPts val="1100"/>
              <a:buFont typeface="Times New Roman"/>
              <a:buNone/>
              <a:defRPr sz="1100"/>
            </a:lvl4pPr>
            <a:lvl5pPr marL="2286000" lvl="4" indent="-228600" algn="l">
              <a:spcBef>
                <a:spcPts val="220"/>
              </a:spcBef>
              <a:spcAft>
                <a:spcPts val="0"/>
              </a:spcAft>
              <a:buClr>
                <a:schemeClr val="dk1"/>
              </a:buClr>
              <a:buSzPts val="1100"/>
              <a:buFont typeface="Times New Roman"/>
              <a:buNone/>
              <a:defRPr sz="1100"/>
            </a:lvl5pPr>
            <a:lvl6pPr marL="2743200" lvl="5" indent="-228600" algn="l">
              <a:spcBef>
                <a:spcPts val="220"/>
              </a:spcBef>
              <a:spcAft>
                <a:spcPts val="0"/>
              </a:spcAft>
              <a:buClr>
                <a:schemeClr val="dk1"/>
              </a:buClr>
              <a:buSzPts val="1100"/>
              <a:buFont typeface="Times New Roman"/>
              <a:buNone/>
              <a:defRPr sz="1100"/>
            </a:lvl6pPr>
            <a:lvl7pPr marL="3200400" lvl="6" indent="-228600" algn="l">
              <a:spcBef>
                <a:spcPts val="220"/>
              </a:spcBef>
              <a:spcAft>
                <a:spcPts val="0"/>
              </a:spcAft>
              <a:buClr>
                <a:schemeClr val="dk1"/>
              </a:buClr>
              <a:buSzPts val="1100"/>
              <a:buFont typeface="Times New Roman"/>
              <a:buNone/>
              <a:defRPr sz="1100"/>
            </a:lvl7pPr>
            <a:lvl8pPr marL="3657600" lvl="7" indent="-228600" algn="l">
              <a:spcBef>
                <a:spcPts val="220"/>
              </a:spcBef>
              <a:spcAft>
                <a:spcPts val="0"/>
              </a:spcAft>
              <a:buClr>
                <a:schemeClr val="dk1"/>
              </a:buClr>
              <a:buSzPts val="1100"/>
              <a:buFont typeface="Times New Roman"/>
              <a:buNone/>
              <a:defRPr sz="1100"/>
            </a:lvl8pPr>
            <a:lvl9pPr marL="4114800" lvl="8" indent="-228600" algn="l">
              <a:spcBef>
                <a:spcPts val="220"/>
              </a:spcBef>
              <a:spcAft>
                <a:spcPts val="0"/>
              </a:spcAft>
              <a:buClr>
                <a:schemeClr val="dk1"/>
              </a:buClr>
              <a:buSzPts val="1100"/>
              <a:buFont typeface="Times New Roman"/>
              <a:buNone/>
              <a:defRPr sz="1100"/>
            </a:lvl9pPr>
          </a:lstStyle>
          <a:p>
            <a:endParaRPr/>
          </a:p>
        </p:txBody>
      </p:sp>
      <p:sp>
        <p:nvSpPr>
          <p:cNvPr id="69" name="Google Shape;69;p10"/>
          <p:cNvSpPr txBox="1">
            <a:spLocks noGrp="1"/>
          </p:cNvSpPr>
          <p:nvPr>
            <p:ph type="dt" idx="10"/>
          </p:nvPr>
        </p:nvSpPr>
        <p:spPr>
          <a:xfrm>
            <a:off x="2742596" y="26661534"/>
            <a:ext cx="7620000" cy="1947334"/>
          </a:xfrm>
          <a:prstGeom prst="rect">
            <a:avLst/>
          </a:prstGeom>
          <a:noFill/>
          <a:ln>
            <a:noFill/>
          </a:ln>
        </p:spPr>
        <p:txBody>
          <a:bodyPr spcFirstLastPara="1" wrap="square" lIns="460750" tIns="230375" rIns="460750" bIns="2303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12497406" y="26661534"/>
            <a:ext cx="11581190" cy="1947334"/>
          </a:xfrm>
          <a:prstGeom prst="rect">
            <a:avLst/>
          </a:prstGeom>
          <a:noFill/>
          <a:ln>
            <a:noFill/>
          </a:ln>
        </p:spPr>
        <p:txBody>
          <a:bodyPr spcFirstLastPara="1" wrap="square" lIns="460750" tIns="230375" rIns="460750" bIns="2303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26213405" y="26661534"/>
            <a:ext cx="7620000" cy="1947334"/>
          </a:xfrm>
          <a:prstGeom prst="rect">
            <a:avLst/>
          </a:prstGeom>
          <a:noFill/>
          <a:ln>
            <a:noFill/>
          </a:ln>
        </p:spPr>
        <p:txBody>
          <a:bodyPr spcFirstLastPara="1" wrap="square" lIns="460750" tIns="230375" rIns="460750" bIns="230375" anchor="t" anchorCtr="0">
            <a:noAutofit/>
          </a:bodyPr>
          <a:lstStyle>
            <a:lvl1pPr marL="0" marR="0" lvl="0" indent="0" algn="r">
              <a:spcBef>
                <a:spcPts val="0"/>
              </a:spcBef>
              <a:spcAft>
                <a:spcPts val="0"/>
              </a:spcAft>
              <a:buNone/>
              <a:defRPr sz="7100" b="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100" b="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100" b="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100" b="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100" b="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100" b="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100" b="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100" b="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1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2742596" y="2599268"/>
            <a:ext cx="31090811" cy="4876800"/>
          </a:xfrm>
          <a:prstGeom prst="rect">
            <a:avLst/>
          </a:prstGeom>
          <a:noFill/>
          <a:ln>
            <a:noFill/>
          </a:ln>
        </p:spPr>
        <p:txBody>
          <a:bodyPr spcFirstLastPara="1" wrap="square" lIns="460750" tIns="230375" rIns="460750" bIns="2303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9509277" y="1685472"/>
            <a:ext cx="17557448" cy="31090811"/>
          </a:xfrm>
          <a:prstGeom prst="rect">
            <a:avLst/>
          </a:prstGeom>
          <a:noFill/>
          <a:ln>
            <a:noFill/>
          </a:ln>
        </p:spPr>
        <p:txBody>
          <a:bodyPr spcFirstLastPara="1" wrap="square" lIns="460750" tIns="230375" rIns="460750" bIns="23037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2742596" y="26661534"/>
            <a:ext cx="7620000" cy="1947334"/>
          </a:xfrm>
          <a:prstGeom prst="rect">
            <a:avLst/>
          </a:prstGeom>
          <a:noFill/>
          <a:ln>
            <a:noFill/>
          </a:ln>
        </p:spPr>
        <p:txBody>
          <a:bodyPr spcFirstLastPara="1" wrap="square" lIns="460750" tIns="230375" rIns="460750" bIns="2303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12497406" y="26661534"/>
            <a:ext cx="11581190" cy="1947334"/>
          </a:xfrm>
          <a:prstGeom prst="rect">
            <a:avLst/>
          </a:prstGeom>
          <a:noFill/>
          <a:ln>
            <a:noFill/>
          </a:ln>
        </p:spPr>
        <p:txBody>
          <a:bodyPr spcFirstLastPara="1" wrap="square" lIns="460750" tIns="230375" rIns="460750" bIns="2303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26213405" y="26661534"/>
            <a:ext cx="7620000" cy="1947334"/>
          </a:xfrm>
          <a:prstGeom prst="rect">
            <a:avLst/>
          </a:prstGeom>
          <a:noFill/>
          <a:ln>
            <a:noFill/>
          </a:ln>
        </p:spPr>
        <p:txBody>
          <a:bodyPr spcFirstLastPara="1" wrap="square" lIns="460750" tIns="230375" rIns="460750" bIns="230375" anchor="t" anchorCtr="0">
            <a:noAutofit/>
          </a:bodyPr>
          <a:lstStyle>
            <a:lvl1pPr marL="0" marR="0" lvl="0" indent="0" algn="r">
              <a:spcBef>
                <a:spcPts val="0"/>
              </a:spcBef>
              <a:spcAft>
                <a:spcPts val="0"/>
              </a:spcAft>
              <a:buNone/>
              <a:defRPr sz="7100" b="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100" b="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100" b="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100" b="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100" b="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100" b="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100" b="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100" b="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100" b="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2742596" y="2599268"/>
            <a:ext cx="31090811" cy="4876800"/>
          </a:xfrm>
          <a:prstGeom prst="rect">
            <a:avLst/>
          </a:prstGeom>
          <a:noFill/>
          <a:ln>
            <a:noFill/>
          </a:ln>
        </p:spPr>
        <p:txBody>
          <a:bodyPr spcFirstLastPara="1" wrap="square" lIns="460750" tIns="230375" rIns="460750" bIns="230375" anchor="ctr" anchorCtr="0">
            <a:noAutofit/>
          </a:bodyPr>
          <a:lstStyle>
            <a:lvl1pPr marR="0" lvl="0" algn="ctr" rtl="0">
              <a:spcBef>
                <a:spcPts val="0"/>
              </a:spcBef>
              <a:spcAft>
                <a:spcPts val="0"/>
              </a:spcAft>
              <a:buSzPts val="1400"/>
              <a:buNone/>
              <a:defRPr sz="223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223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223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223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223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223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223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223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22300" b="0" i="0" u="none" strike="noStrike" cap="none">
                <a:solidFill>
                  <a:schemeClr val="dk2"/>
                </a:solidFill>
                <a:latin typeface="Times New Roman"/>
                <a:ea typeface="Times New Roman"/>
                <a:cs typeface="Times New Roman"/>
                <a:sym typeface="Times New Roman"/>
              </a:defRPr>
            </a:lvl9pPr>
          </a:lstStyle>
          <a:p>
            <a:endParaRPr/>
          </a:p>
        </p:txBody>
      </p:sp>
      <p:sp>
        <p:nvSpPr>
          <p:cNvPr id="11" name="Google Shape;11;p1"/>
          <p:cNvSpPr txBox="1">
            <a:spLocks noGrp="1"/>
          </p:cNvSpPr>
          <p:nvPr>
            <p:ph type="body" idx="1"/>
          </p:nvPr>
        </p:nvSpPr>
        <p:spPr>
          <a:xfrm>
            <a:off x="2742596" y="8452153"/>
            <a:ext cx="31090811" cy="17557448"/>
          </a:xfrm>
          <a:prstGeom prst="rect">
            <a:avLst/>
          </a:prstGeom>
          <a:noFill/>
          <a:ln>
            <a:noFill/>
          </a:ln>
        </p:spPr>
        <p:txBody>
          <a:bodyPr spcFirstLastPara="1" wrap="square" lIns="460750" tIns="230375" rIns="460750" bIns="230375" anchor="t" anchorCtr="0">
            <a:noAutofit/>
          </a:bodyPr>
          <a:lstStyle>
            <a:lvl1pPr marL="457200" marR="0" lvl="0" indent="-1250950" algn="l" rtl="0">
              <a:spcBef>
                <a:spcPts val="3220"/>
              </a:spcBef>
              <a:spcAft>
                <a:spcPts val="0"/>
              </a:spcAft>
              <a:buClr>
                <a:schemeClr val="dk1"/>
              </a:buClr>
              <a:buSzPts val="16100"/>
              <a:buFont typeface="Times New Roman"/>
              <a:buChar char="•"/>
              <a:defRPr sz="16100" b="0" i="0" u="none" strike="noStrike" cap="none">
                <a:solidFill>
                  <a:schemeClr val="dk1"/>
                </a:solidFill>
                <a:latin typeface="Times New Roman"/>
                <a:ea typeface="Times New Roman"/>
                <a:cs typeface="Times New Roman"/>
                <a:sym typeface="Times New Roman"/>
              </a:defRPr>
            </a:lvl1pPr>
            <a:lvl2pPr marL="914400" marR="0" lvl="1" indent="-1117600" algn="l" rtl="0">
              <a:spcBef>
                <a:spcPts val="2800"/>
              </a:spcBef>
              <a:spcAft>
                <a:spcPts val="0"/>
              </a:spcAft>
              <a:buClr>
                <a:schemeClr val="dk1"/>
              </a:buClr>
              <a:buSzPts val="14000"/>
              <a:buFont typeface="Times New Roman"/>
              <a:buChar char="–"/>
              <a:defRPr sz="14000" b="0" i="0" u="none" strike="noStrike" cap="none">
                <a:solidFill>
                  <a:schemeClr val="dk1"/>
                </a:solidFill>
                <a:latin typeface="Times New Roman"/>
                <a:ea typeface="Times New Roman"/>
                <a:cs typeface="Times New Roman"/>
                <a:sym typeface="Times New Roman"/>
              </a:defRPr>
            </a:lvl2pPr>
            <a:lvl3pPr marL="1371600" marR="0" lvl="2" indent="-990600" algn="l" rtl="0">
              <a:spcBef>
                <a:spcPts val="2400"/>
              </a:spcBef>
              <a:spcAft>
                <a:spcPts val="0"/>
              </a:spcAft>
              <a:buClr>
                <a:schemeClr val="dk1"/>
              </a:buClr>
              <a:buSzPts val="12000"/>
              <a:buFont typeface="Times New Roman"/>
              <a:buChar char="•"/>
              <a:defRPr sz="12000" b="0" i="0" u="none" strike="noStrike" cap="none">
                <a:solidFill>
                  <a:schemeClr val="dk1"/>
                </a:solidFill>
                <a:latin typeface="Times New Roman"/>
                <a:ea typeface="Times New Roman"/>
                <a:cs typeface="Times New Roman"/>
                <a:sym typeface="Times New Roman"/>
              </a:defRPr>
            </a:lvl3pPr>
            <a:lvl4pPr marL="1828800" marR="0" lvl="3" indent="-869950" algn="l" rtl="0">
              <a:spcBef>
                <a:spcPts val="2020"/>
              </a:spcBef>
              <a:spcAft>
                <a:spcPts val="0"/>
              </a:spcAft>
              <a:buClr>
                <a:schemeClr val="dk1"/>
              </a:buClr>
              <a:buSzPts val="10100"/>
              <a:buFont typeface="Times New Roman"/>
              <a:buChar char="–"/>
              <a:defRPr sz="10100" b="0" i="0" u="none" strike="noStrike" cap="none">
                <a:solidFill>
                  <a:schemeClr val="dk1"/>
                </a:solidFill>
                <a:latin typeface="Times New Roman"/>
                <a:ea typeface="Times New Roman"/>
                <a:cs typeface="Times New Roman"/>
                <a:sym typeface="Times New Roman"/>
              </a:defRPr>
            </a:lvl4pPr>
            <a:lvl5pPr marL="2286000" marR="0" lvl="4" indent="-869950" algn="l" rtl="0">
              <a:spcBef>
                <a:spcPts val="2020"/>
              </a:spcBef>
              <a:spcAft>
                <a:spcPts val="0"/>
              </a:spcAft>
              <a:buClr>
                <a:schemeClr val="dk1"/>
              </a:buClr>
              <a:buSzPts val="10100"/>
              <a:buFont typeface="Times New Roman"/>
              <a:buChar char="»"/>
              <a:defRPr sz="10100" b="0" i="0" u="none" strike="noStrike" cap="none">
                <a:solidFill>
                  <a:schemeClr val="dk1"/>
                </a:solidFill>
                <a:latin typeface="Times New Roman"/>
                <a:ea typeface="Times New Roman"/>
                <a:cs typeface="Times New Roman"/>
                <a:sym typeface="Times New Roman"/>
              </a:defRPr>
            </a:lvl5pPr>
            <a:lvl6pPr marL="2743200" marR="0" lvl="5" indent="-869950" algn="l" rtl="0">
              <a:spcBef>
                <a:spcPts val="2020"/>
              </a:spcBef>
              <a:spcAft>
                <a:spcPts val="0"/>
              </a:spcAft>
              <a:buClr>
                <a:schemeClr val="dk1"/>
              </a:buClr>
              <a:buSzPts val="10100"/>
              <a:buFont typeface="Times New Roman"/>
              <a:buChar char="»"/>
              <a:defRPr sz="10100" b="0" i="0" u="none" strike="noStrike" cap="none">
                <a:solidFill>
                  <a:schemeClr val="dk1"/>
                </a:solidFill>
                <a:latin typeface="Times New Roman"/>
                <a:ea typeface="Times New Roman"/>
                <a:cs typeface="Times New Roman"/>
                <a:sym typeface="Times New Roman"/>
              </a:defRPr>
            </a:lvl6pPr>
            <a:lvl7pPr marL="3200400" marR="0" lvl="6" indent="-869950" algn="l" rtl="0">
              <a:spcBef>
                <a:spcPts val="2020"/>
              </a:spcBef>
              <a:spcAft>
                <a:spcPts val="0"/>
              </a:spcAft>
              <a:buClr>
                <a:schemeClr val="dk1"/>
              </a:buClr>
              <a:buSzPts val="10100"/>
              <a:buFont typeface="Times New Roman"/>
              <a:buChar char="»"/>
              <a:defRPr sz="10100" b="0" i="0" u="none" strike="noStrike" cap="none">
                <a:solidFill>
                  <a:schemeClr val="dk1"/>
                </a:solidFill>
                <a:latin typeface="Times New Roman"/>
                <a:ea typeface="Times New Roman"/>
                <a:cs typeface="Times New Roman"/>
                <a:sym typeface="Times New Roman"/>
              </a:defRPr>
            </a:lvl7pPr>
            <a:lvl8pPr marL="3657600" marR="0" lvl="7" indent="-869950" algn="l" rtl="0">
              <a:spcBef>
                <a:spcPts val="2020"/>
              </a:spcBef>
              <a:spcAft>
                <a:spcPts val="0"/>
              </a:spcAft>
              <a:buClr>
                <a:schemeClr val="dk1"/>
              </a:buClr>
              <a:buSzPts val="10100"/>
              <a:buFont typeface="Times New Roman"/>
              <a:buChar char="»"/>
              <a:defRPr sz="10100" b="0" i="0" u="none" strike="noStrike" cap="none">
                <a:solidFill>
                  <a:schemeClr val="dk1"/>
                </a:solidFill>
                <a:latin typeface="Times New Roman"/>
                <a:ea typeface="Times New Roman"/>
                <a:cs typeface="Times New Roman"/>
                <a:sym typeface="Times New Roman"/>
              </a:defRPr>
            </a:lvl8pPr>
            <a:lvl9pPr marL="4114800" marR="0" lvl="8" indent="-869950" algn="l" rtl="0">
              <a:spcBef>
                <a:spcPts val="2020"/>
              </a:spcBef>
              <a:spcAft>
                <a:spcPts val="0"/>
              </a:spcAft>
              <a:buClr>
                <a:schemeClr val="dk1"/>
              </a:buClr>
              <a:buSzPts val="10100"/>
              <a:buFont typeface="Times New Roman"/>
              <a:buChar char="»"/>
              <a:defRPr sz="101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1"/>
          <p:cNvSpPr txBox="1">
            <a:spLocks noGrp="1"/>
          </p:cNvSpPr>
          <p:nvPr>
            <p:ph type="dt" idx="10"/>
          </p:nvPr>
        </p:nvSpPr>
        <p:spPr>
          <a:xfrm>
            <a:off x="2742596" y="26661534"/>
            <a:ext cx="7620000" cy="1947334"/>
          </a:xfrm>
          <a:prstGeom prst="rect">
            <a:avLst/>
          </a:prstGeom>
          <a:noFill/>
          <a:ln>
            <a:noFill/>
          </a:ln>
        </p:spPr>
        <p:txBody>
          <a:bodyPr spcFirstLastPara="1" wrap="square" lIns="460750" tIns="230375" rIns="460750" bIns="230375" anchor="t" anchorCtr="0">
            <a:noAutofit/>
          </a:bodyPr>
          <a:lstStyle>
            <a:lvl1pPr marR="0" lvl="0" algn="l" rtl="0">
              <a:spcBef>
                <a:spcPts val="0"/>
              </a:spcBef>
              <a:spcAft>
                <a:spcPts val="0"/>
              </a:spcAft>
              <a:buSzPts val="1400"/>
              <a:buNone/>
              <a:defRPr sz="71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1"/>
          <p:cNvSpPr txBox="1">
            <a:spLocks noGrp="1"/>
          </p:cNvSpPr>
          <p:nvPr>
            <p:ph type="ftr" idx="11"/>
          </p:nvPr>
        </p:nvSpPr>
        <p:spPr>
          <a:xfrm>
            <a:off x="12497406" y="26661534"/>
            <a:ext cx="11581190" cy="1947334"/>
          </a:xfrm>
          <a:prstGeom prst="rect">
            <a:avLst/>
          </a:prstGeom>
          <a:noFill/>
          <a:ln>
            <a:noFill/>
          </a:ln>
        </p:spPr>
        <p:txBody>
          <a:bodyPr spcFirstLastPara="1" wrap="square" lIns="460750" tIns="230375" rIns="460750" bIns="230375" anchor="t" anchorCtr="0">
            <a:noAutofit/>
          </a:bodyPr>
          <a:lstStyle>
            <a:lvl1pPr marR="0" lvl="0" algn="ctr" rtl="0">
              <a:spcBef>
                <a:spcPts val="0"/>
              </a:spcBef>
              <a:spcAft>
                <a:spcPts val="0"/>
              </a:spcAft>
              <a:buSzPts val="1400"/>
              <a:buNone/>
              <a:defRPr sz="71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700" b="1"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1"/>
          <p:cNvSpPr txBox="1">
            <a:spLocks noGrp="1"/>
          </p:cNvSpPr>
          <p:nvPr>
            <p:ph type="sldNum" idx="12"/>
          </p:nvPr>
        </p:nvSpPr>
        <p:spPr>
          <a:xfrm>
            <a:off x="26213405" y="26661534"/>
            <a:ext cx="7620000" cy="1947334"/>
          </a:xfrm>
          <a:prstGeom prst="rect">
            <a:avLst/>
          </a:prstGeom>
          <a:noFill/>
          <a:ln>
            <a:noFill/>
          </a:ln>
        </p:spPr>
        <p:txBody>
          <a:bodyPr spcFirstLastPara="1" wrap="square" lIns="460750" tIns="230375" rIns="460750" bIns="230375" anchor="t" anchorCtr="0">
            <a:noAutofit/>
          </a:bodyPr>
          <a:lstStyle>
            <a:lvl1pPr marL="0" marR="0" lvl="0" indent="0" algn="r" rtl="0">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71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sp>
        <p:nvSpPr>
          <p:cNvPr id="88" name="Google Shape;88;p13"/>
          <p:cNvSpPr txBox="1">
            <a:spLocks noGrp="1"/>
          </p:cNvSpPr>
          <p:nvPr>
            <p:ph type="title"/>
          </p:nvPr>
        </p:nvSpPr>
        <p:spPr>
          <a:xfrm>
            <a:off x="2602124" y="-7812"/>
            <a:ext cx="31371900" cy="3454500"/>
          </a:xfrm>
          <a:prstGeom prst="rect">
            <a:avLst/>
          </a:prstGeom>
          <a:noFill/>
          <a:ln>
            <a:noFill/>
          </a:ln>
        </p:spPr>
        <p:txBody>
          <a:bodyPr spcFirstLastPara="1" wrap="square" lIns="460750" tIns="230375" rIns="460750" bIns="230375" anchor="ctr" anchorCtr="0">
            <a:noAutofit/>
          </a:bodyPr>
          <a:lstStyle/>
          <a:p>
            <a:pPr lvl="0">
              <a:lnSpc>
                <a:spcPct val="115000"/>
              </a:lnSpc>
            </a:pPr>
            <a:r>
              <a:rPr lang="en-US" sz="4800" b="1" dirty="0">
                <a:solidFill>
                  <a:srgbClr val="000000"/>
                </a:solidFill>
                <a:latin typeface="Corbel" panose="020B0503020204020204" pitchFamily="34" charset="0"/>
              </a:rPr>
              <a:t>AN EXAMINATION OF RELATIONSHIPS BETWEEN MENTAL HEALTH SYMPTOMS, MARIJUANA USE OUTCOMES, AND MARIJUANA USE MOTIVES AMONG LATE ADOLESCENTS IN WASHINGTON STATE</a:t>
            </a:r>
            <a:br>
              <a:rPr lang="en-US" sz="3200" b="1" dirty="0">
                <a:solidFill>
                  <a:srgbClr val="000000"/>
                </a:solidFill>
                <a:latin typeface="Corbel" panose="020B0503020204020204" pitchFamily="34" charset="0"/>
              </a:rPr>
            </a:br>
            <a:r>
              <a:rPr lang="en-US" sz="4800" dirty="0">
                <a:solidFill>
                  <a:srgbClr val="3F3F3F"/>
                </a:solidFill>
                <a:latin typeface="Corbel"/>
                <a:ea typeface="Corbel"/>
                <a:cs typeface="Corbel"/>
                <a:sym typeface="Corbel"/>
              </a:rPr>
              <a:t>Elliot C. Wallace, Li-Hui Chu, &amp; Jason J. Ramirez</a:t>
            </a:r>
            <a:br>
              <a:rPr lang="en-US" sz="4700" baseline="30000" dirty="0">
                <a:solidFill>
                  <a:schemeClr val="dk1"/>
                </a:solidFill>
                <a:latin typeface="Corbel"/>
                <a:ea typeface="Corbel"/>
                <a:cs typeface="Corbel"/>
                <a:sym typeface="Corbel"/>
              </a:rPr>
            </a:br>
            <a:r>
              <a:rPr lang="en-US" sz="3500" i="1" dirty="0">
                <a:solidFill>
                  <a:schemeClr val="dk1"/>
                </a:solidFill>
                <a:latin typeface="Corbel"/>
                <a:ea typeface="Corbel"/>
                <a:cs typeface="Corbel"/>
                <a:sym typeface="Corbel"/>
              </a:rPr>
              <a:t>University of Washington, Center for the Study of Health and Risk Behaviors, Department of Psychiatry and Behavioral Sciences, Seattle, WA</a:t>
            </a:r>
            <a:endParaRPr sz="3500" i="1" dirty="0">
              <a:solidFill>
                <a:srgbClr val="FFFF66"/>
              </a:solidFill>
              <a:latin typeface="Corbel"/>
              <a:ea typeface="Corbel"/>
              <a:cs typeface="Corbel"/>
              <a:sym typeface="Corbel"/>
            </a:endParaRPr>
          </a:p>
        </p:txBody>
      </p:sp>
      <p:sp>
        <p:nvSpPr>
          <p:cNvPr id="89" name="Google Shape;89;p13"/>
          <p:cNvSpPr/>
          <p:nvPr/>
        </p:nvSpPr>
        <p:spPr>
          <a:xfrm>
            <a:off x="12509505" y="22250402"/>
            <a:ext cx="469500" cy="758700"/>
          </a:xfrm>
          <a:prstGeom prst="rect">
            <a:avLst/>
          </a:prstGeom>
          <a:noFill/>
          <a:ln>
            <a:noFill/>
          </a:ln>
        </p:spPr>
        <p:txBody>
          <a:bodyPr spcFirstLastPara="1" wrap="square" lIns="95975" tIns="47975" rIns="95975" bIns="47975" anchor="t" anchorCtr="0">
            <a:noAutofit/>
          </a:bodyPr>
          <a:lstStyle/>
          <a:p>
            <a:pPr marL="0" marR="0" lvl="0" indent="0" algn="l" rtl="0">
              <a:spcBef>
                <a:spcPts val="0"/>
              </a:spcBef>
              <a:spcAft>
                <a:spcPts val="0"/>
              </a:spcAft>
              <a:buNone/>
            </a:pPr>
            <a:r>
              <a:rPr lang="en-US" sz="4300" b="0" i="0" u="none" strike="noStrike" cap="none">
                <a:solidFill>
                  <a:srgbClr val="FF0000"/>
                </a:solidFill>
                <a:latin typeface="Times New Roman"/>
                <a:ea typeface="Times New Roman"/>
                <a:cs typeface="Times New Roman"/>
                <a:sym typeface="Times New Roman"/>
              </a:rPr>
              <a:t>  </a:t>
            </a:r>
            <a:endParaRPr/>
          </a:p>
        </p:txBody>
      </p:sp>
      <p:sp>
        <p:nvSpPr>
          <p:cNvPr id="90" name="Google Shape;90;p13"/>
          <p:cNvSpPr txBox="1"/>
          <p:nvPr/>
        </p:nvSpPr>
        <p:spPr>
          <a:xfrm>
            <a:off x="12682453" y="19364613"/>
            <a:ext cx="12175500" cy="668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900" dirty="0">
                <a:latin typeface="Corbel"/>
                <a:ea typeface="Corbel"/>
                <a:cs typeface="Corbel"/>
                <a:sym typeface="Corbel"/>
              </a:rPr>
              <a:t>Figure 1: Scatterplot of mental health symptoms and marijuana-related consequences.</a:t>
            </a:r>
            <a:endParaRPr sz="1900" dirty="0">
              <a:latin typeface="Corbel"/>
              <a:ea typeface="Corbel"/>
              <a:cs typeface="Corbel"/>
              <a:sym typeface="Corbel"/>
            </a:endParaRPr>
          </a:p>
        </p:txBody>
      </p:sp>
      <p:sp>
        <p:nvSpPr>
          <p:cNvPr id="91" name="Google Shape;91;p13"/>
          <p:cNvSpPr txBox="1"/>
          <p:nvPr/>
        </p:nvSpPr>
        <p:spPr>
          <a:xfrm>
            <a:off x="2159000" y="20040600"/>
            <a:ext cx="2412900" cy="297000"/>
          </a:xfrm>
          <a:prstGeom prst="rect">
            <a:avLst/>
          </a:prstGeom>
          <a:noFill/>
          <a:ln>
            <a:noFill/>
          </a:ln>
        </p:spPr>
        <p:txBody>
          <a:bodyPr spcFirstLastPara="1" wrap="square" lIns="95975" tIns="47975" rIns="95975" bIns="47975" anchor="t" anchorCtr="0">
            <a:noAutofit/>
          </a:bodyPr>
          <a:lstStyle/>
          <a:p>
            <a:pPr marL="0" marR="0" lvl="0" indent="0" algn="l" rtl="0">
              <a:spcBef>
                <a:spcPts val="0"/>
              </a:spcBef>
              <a:spcAft>
                <a:spcPts val="0"/>
              </a:spcAft>
              <a:buNone/>
            </a:pPr>
            <a:endParaRPr sz="1300" b="0" i="0" u="none" strike="noStrike" cap="none">
              <a:solidFill>
                <a:schemeClr val="dk1"/>
              </a:solidFill>
              <a:latin typeface="Times New Roman"/>
              <a:ea typeface="Times New Roman"/>
              <a:cs typeface="Times New Roman"/>
              <a:sym typeface="Times New Roman"/>
            </a:endParaRPr>
          </a:p>
        </p:txBody>
      </p:sp>
      <p:cxnSp>
        <p:nvCxnSpPr>
          <p:cNvPr id="92" name="Google Shape;92;p13"/>
          <p:cNvCxnSpPr/>
          <p:nvPr/>
        </p:nvCxnSpPr>
        <p:spPr>
          <a:xfrm>
            <a:off x="3826631" y="2618619"/>
            <a:ext cx="0" cy="0"/>
          </a:xfrm>
          <a:prstGeom prst="straightConnector1">
            <a:avLst/>
          </a:prstGeom>
          <a:noFill/>
          <a:ln w="12700" cap="rnd" cmpd="sng">
            <a:solidFill>
              <a:srgbClr val="000000"/>
            </a:solidFill>
            <a:prstDash val="solid"/>
            <a:round/>
            <a:headEnd type="none" w="sm" len="sm"/>
            <a:tailEnd type="none" w="sm" len="sm"/>
          </a:ln>
        </p:spPr>
      </p:cxnSp>
      <p:cxnSp>
        <p:nvCxnSpPr>
          <p:cNvPr id="93" name="Google Shape;93;p13"/>
          <p:cNvCxnSpPr/>
          <p:nvPr/>
        </p:nvCxnSpPr>
        <p:spPr>
          <a:xfrm>
            <a:off x="3953631" y="9592734"/>
            <a:ext cx="0" cy="0"/>
          </a:xfrm>
          <a:prstGeom prst="straightConnector1">
            <a:avLst/>
          </a:prstGeom>
          <a:noFill/>
          <a:ln w="12700" cap="rnd" cmpd="sng">
            <a:solidFill>
              <a:srgbClr val="000000"/>
            </a:solidFill>
            <a:prstDash val="solid"/>
            <a:round/>
            <a:headEnd type="none" w="sm" len="sm"/>
            <a:tailEnd type="none" w="sm" len="sm"/>
          </a:ln>
        </p:spPr>
      </p:cxnSp>
      <p:cxnSp>
        <p:nvCxnSpPr>
          <p:cNvPr id="94" name="Google Shape;94;p13"/>
          <p:cNvCxnSpPr/>
          <p:nvPr/>
        </p:nvCxnSpPr>
        <p:spPr>
          <a:xfrm>
            <a:off x="13351631" y="13752286"/>
            <a:ext cx="0" cy="0"/>
          </a:xfrm>
          <a:prstGeom prst="straightConnector1">
            <a:avLst/>
          </a:prstGeom>
          <a:noFill/>
          <a:ln w="12700" cap="rnd" cmpd="sng">
            <a:solidFill>
              <a:srgbClr val="000000"/>
            </a:solidFill>
            <a:prstDash val="solid"/>
            <a:round/>
            <a:headEnd type="none" w="sm" len="sm"/>
            <a:tailEnd type="none" w="sm" len="sm"/>
          </a:ln>
        </p:spPr>
      </p:cxnSp>
      <p:sp>
        <p:nvSpPr>
          <p:cNvPr id="95" name="Google Shape;95;p13"/>
          <p:cNvSpPr/>
          <p:nvPr/>
        </p:nvSpPr>
        <p:spPr>
          <a:xfrm>
            <a:off x="19059564" y="13065102"/>
            <a:ext cx="193800" cy="512400"/>
          </a:xfrm>
          <a:prstGeom prst="rect">
            <a:avLst/>
          </a:prstGeom>
          <a:noFill/>
          <a:ln>
            <a:noFill/>
          </a:ln>
        </p:spPr>
        <p:txBody>
          <a:bodyPr spcFirstLastPara="1" wrap="square" lIns="95975" tIns="47975" rIns="95975" bIns="47975" anchor="ctr" anchorCtr="0">
            <a:noAutofit/>
          </a:bodyPr>
          <a:lstStyle/>
          <a:p>
            <a:pPr marL="0" marR="0" lvl="0" indent="0" algn="l" rtl="0">
              <a:spcBef>
                <a:spcPts val="0"/>
              </a:spcBef>
              <a:spcAft>
                <a:spcPts val="0"/>
              </a:spcAft>
              <a:buNone/>
            </a:pPr>
            <a:endParaRPr sz="2700" b="0" i="0" u="none" strike="noStrike" cap="none">
              <a:solidFill>
                <a:schemeClr val="dk1"/>
              </a:solidFill>
              <a:latin typeface="Times New Roman"/>
              <a:ea typeface="Times New Roman"/>
              <a:cs typeface="Times New Roman"/>
              <a:sym typeface="Times New Roman"/>
            </a:endParaRPr>
          </a:p>
        </p:txBody>
      </p:sp>
      <p:sp>
        <p:nvSpPr>
          <p:cNvPr id="96" name="Google Shape;96;p13"/>
          <p:cNvSpPr txBox="1"/>
          <p:nvPr/>
        </p:nvSpPr>
        <p:spPr>
          <a:xfrm>
            <a:off x="32766000" y="0"/>
            <a:ext cx="3365500" cy="296988"/>
          </a:xfrm>
          <a:prstGeom prst="rect">
            <a:avLst/>
          </a:prstGeom>
          <a:noFill/>
          <a:ln>
            <a:noFill/>
          </a:ln>
        </p:spPr>
        <p:txBody>
          <a:bodyPr spcFirstLastPara="1" wrap="square" lIns="95975" tIns="47975" rIns="95975" bIns="47975" anchor="t" anchorCtr="0">
            <a:noAutofit/>
          </a:bodyPr>
          <a:lstStyle/>
          <a:p>
            <a:pPr marL="0" marR="0" lvl="0" indent="0" algn="l" rtl="0">
              <a:spcBef>
                <a:spcPts val="0"/>
              </a:spcBef>
              <a:spcAft>
                <a:spcPts val="0"/>
              </a:spcAft>
              <a:buNone/>
            </a:pPr>
            <a:endParaRPr sz="1300" b="1" i="0" u="none" strike="noStrike" cap="none">
              <a:solidFill>
                <a:schemeClr val="dk1"/>
              </a:solidFill>
              <a:latin typeface="Times New Roman"/>
              <a:ea typeface="Times New Roman"/>
              <a:cs typeface="Times New Roman"/>
              <a:sym typeface="Times New Roman"/>
            </a:endParaRPr>
          </a:p>
        </p:txBody>
      </p:sp>
      <p:sp>
        <p:nvSpPr>
          <p:cNvPr id="97" name="Google Shape;97;p13"/>
          <p:cNvSpPr txBox="1"/>
          <p:nvPr/>
        </p:nvSpPr>
        <p:spPr>
          <a:xfrm>
            <a:off x="32512000" y="0"/>
            <a:ext cx="3683000" cy="296988"/>
          </a:xfrm>
          <a:prstGeom prst="rect">
            <a:avLst/>
          </a:prstGeom>
          <a:noFill/>
          <a:ln>
            <a:noFill/>
          </a:ln>
        </p:spPr>
        <p:txBody>
          <a:bodyPr spcFirstLastPara="1" wrap="square" lIns="95975" tIns="47975" rIns="95975" bIns="47975" anchor="t" anchorCtr="0">
            <a:noAutofit/>
          </a:bodyPr>
          <a:lstStyle/>
          <a:p>
            <a:pPr marL="0" marR="0" lvl="0" indent="0" algn="l" rtl="0">
              <a:spcBef>
                <a:spcPts val="0"/>
              </a:spcBef>
              <a:spcAft>
                <a:spcPts val="0"/>
              </a:spcAft>
              <a:buNone/>
            </a:pPr>
            <a:endParaRPr sz="1300" b="1" i="0" u="none" strike="noStrike" cap="none">
              <a:solidFill>
                <a:schemeClr val="dk1"/>
              </a:solidFill>
              <a:latin typeface="Times New Roman"/>
              <a:ea typeface="Times New Roman"/>
              <a:cs typeface="Times New Roman"/>
              <a:sym typeface="Times New Roman"/>
            </a:endParaRPr>
          </a:p>
        </p:txBody>
      </p:sp>
      <p:grpSp>
        <p:nvGrpSpPr>
          <p:cNvPr id="98" name="Google Shape;98;p13"/>
          <p:cNvGrpSpPr/>
          <p:nvPr/>
        </p:nvGrpSpPr>
        <p:grpSpPr>
          <a:xfrm>
            <a:off x="12720000" y="3693371"/>
            <a:ext cx="23700376" cy="1255200"/>
            <a:chOff x="11382830" y="4041815"/>
            <a:chExt cx="25214100" cy="1255200"/>
          </a:xfrm>
        </p:grpSpPr>
        <p:sp>
          <p:nvSpPr>
            <p:cNvPr id="99" name="Google Shape;99;p13"/>
            <p:cNvSpPr/>
            <p:nvPr/>
          </p:nvSpPr>
          <p:spPr>
            <a:xfrm>
              <a:off x="11382830" y="4041815"/>
              <a:ext cx="24985500" cy="1026600"/>
            </a:xfrm>
            <a:prstGeom prst="roundRect">
              <a:avLst>
                <a:gd name="adj" fmla="val 16667"/>
              </a:avLst>
            </a:prstGeom>
            <a:noFill/>
            <a:ln w="152400" cap="flat" cmpd="sng">
              <a:solidFill>
                <a:srgbClr val="4A86E8"/>
              </a:solidFill>
              <a:prstDash val="solid"/>
              <a:round/>
              <a:headEnd type="none" w="sm" len="sm"/>
              <a:tailEnd type="none" w="sm" len="sm"/>
            </a:ln>
          </p:spPr>
          <p:txBody>
            <a:bodyPr spcFirstLastPara="1" wrap="square" lIns="95975" tIns="47975" rIns="95975" bIns="47975" anchor="t" anchorCtr="0">
              <a:noAutofit/>
            </a:bodyPr>
            <a:lstStyle/>
            <a:p>
              <a:pPr marL="0" marR="0" lvl="0" indent="0" algn="ctr" rtl="0">
                <a:spcBef>
                  <a:spcPts val="0"/>
                </a:spcBef>
                <a:spcAft>
                  <a:spcPts val="0"/>
                </a:spcAft>
                <a:buNone/>
              </a:pPr>
              <a:endParaRPr/>
            </a:p>
          </p:txBody>
        </p:sp>
        <p:sp>
          <p:nvSpPr>
            <p:cNvPr id="100" name="Google Shape;100;p13"/>
            <p:cNvSpPr/>
            <p:nvPr/>
          </p:nvSpPr>
          <p:spPr>
            <a:xfrm>
              <a:off x="11611430" y="4270415"/>
              <a:ext cx="24985500" cy="1026600"/>
            </a:xfrm>
            <a:prstGeom prst="roundRect">
              <a:avLst>
                <a:gd name="adj" fmla="val 16667"/>
              </a:avLst>
            </a:prstGeom>
            <a:solidFill>
              <a:srgbClr val="4A86E8"/>
            </a:solidFill>
            <a:ln>
              <a:noFill/>
            </a:ln>
          </p:spPr>
          <p:txBody>
            <a:bodyPr spcFirstLastPara="1" wrap="square" lIns="95975" tIns="47975" rIns="95975" bIns="47975" anchor="t" anchorCtr="0">
              <a:noAutofit/>
            </a:bodyPr>
            <a:lstStyle/>
            <a:p>
              <a:pPr marL="0" marR="0" lvl="0" indent="0" algn="ctr" rtl="0">
                <a:spcBef>
                  <a:spcPts val="0"/>
                </a:spcBef>
                <a:spcAft>
                  <a:spcPts val="0"/>
                </a:spcAft>
                <a:buNone/>
              </a:pPr>
              <a:r>
                <a:rPr lang="en-US" sz="5400" b="1" i="0" u="none" strike="noStrike" cap="none" dirty="0">
                  <a:solidFill>
                    <a:schemeClr val="lt1"/>
                  </a:solidFill>
                  <a:latin typeface="Corbel"/>
                  <a:ea typeface="Corbel"/>
                  <a:cs typeface="Corbel"/>
                  <a:sym typeface="Corbel"/>
                </a:rPr>
                <a:t>RESULTS</a:t>
              </a:r>
              <a:endParaRPr dirty="0"/>
            </a:p>
          </p:txBody>
        </p:sp>
      </p:grpSp>
      <p:grpSp>
        <p:nvGrpSpPr>
          <p:cNvPr id="101" name="Google Shape;101;p13"/>
          <p:cNvGrpSpPr/>
          <p:nvPr/>
        </p:nvGrpSpPr>
        <p:grpSpPr>
          <a:xfrm>
            <a:off x="12719999" y="25251200"/>
            <a:ext cx="23700377" cy="1255200"/>
            <a:chOff x="11320125" y="26394200"/>
            <a:chExt cx="25285200" cy="1255200"/>
          </a:xfrm>
        </p:grpSpPr>
        <p:sp>
          <p:nvSpPr>
            <p:cNvPr id="102" name="Google Shape;102;p13"/>
            <p:cNvSpPr/>
            <p:nvPr/>
          </p:nvSpPr>
          <p:spPr>
            <a:xfrm>
              <a:off x="11320125" y="26394200"/>
              <a:ext cx="24980400" cy="1026600"/>
            </a:xfrm>
            <a:prstGeom prst="roundRect">
              <a:avLst>
                <a:gd name="adj" fmla="val 16667"/>
              </a:avLst>
            </a:prstGeom>
            <a:noFill/>
            <a:ln w="152400" cap="flat" cmpd="sng">
              <a:solidFill>
                <a:srgbClr val="4A86E8"/>
              </a:solidFill>
              <a:prstDash val="solid"/>
              <a:round/>
              <a:headEnd type="none" w="sm" len="sm"/>
              <a:tailEnd type="none" w="sm" len="sm"/>
            </a:ln>
          </p:spPr>
          <p:txBody>
            <a:bodyPr spcFirstLastPara="1" wrap="square" lIns="95975" tIns="47975" rIns="95975" bIns="47975" anchor="t" anchorCtr="0">
              <a:noAutofit/>
            </a:bodyPr>
            <a:lstStyle/>
            <a:p>
              <a:pPr marL="0" marR="0" lvl="0" indent="0" algn="ctr" rtl="0">
                <a:spcBef>
                  <a:spcPts val="0"/>
                </a:spcBef>
                <a:spcAft>
                  <a:spcPts val="0"/>
                </a:spcAft>
                <a:buNone/>
              </a:pPr>
              <a:endParaRPr/>
            </a:p>
          </p:txBody>
        </p:sp>
        <p:sp>
          <p:nvSpPr>
            <p:cNvPr id="103" name="Google Shape;103;p13"/>
            <p:cNvSpPr/>
            <p:nvPr/>
          </p:nvSpPr>
          <p:spPr>
            <a:xfrm>
              <a:off x="11537625" y="26622800"/>
              <a:ext cx="25067700" cy="1026600"/>
            </a:xfrm>
            <a:prstGeom prst="roundRect">
              <a:avLst>
                <a:gd name="adj" fmla="val 16667"/>
              </a:avLst>
            </a:prstGeom>
            <a:solidFill>
              <a:srgbClr val="4A86E8"/>
            </a:solidFill>
            <a:ln>
              <a:noFill/>
            </a:ln>
          </p:spPr>
          <p:txBody>
            <a:bodyPr spcFirstLastPara="1" wrap="square" lIns="95975" tIns="47975" rIns="95975" bIns="47975" anchor="t" anchorCtr="0">
              <a:noAutofit/>
            </a:bodyPr>
            <a:lstStyle/>
            <a:p>
              <a:pPr marL="0" marR="0" lvl="0" indent="0" algn="ctr" rtl="0">
                <a:spcBef>
                  <a:spcPts val="0"/>
                </a:spcBef>
                <a:spcAft>
                  <a:spcPts val="0"/>
                </a:spcAft>
                <a:buNone/>
              </a:pPr>
              <a:r>
                <a:rPr lang="en-US" sz="5400" b="1" i="0" u="none" strike="noStrike" cap="none">
                  <a:solidFill>
                    <a:schemeClr val="lt1"/>
                  </a:solidFill>
                  <a:latin typeface="Corbel"/>
                  <a:ea typeface="Corbel"/>
                  <a:cs typeface="Corbel"/>
                  <a:sym typeface="Corbel"/>
                </a:rPr>
                <a:t>SELECTED REFERENCE</a:t>
              </a:r>
              <a:r>
                <a:rPr lang="en-US" sz="5400" b="1">
                  <a:solidFill>
                    <a:schemeClr val="lt1"/>
                  </a:solidFill>
                  <a:latin typeface="Corbel"/>
                  <a:ea typeface="Corbel"/>
                  <a:cs typeface="Corbel"/>
                  <a:sym typeface="Corbel"/>
                </a:rPr>
                <a:t>S</a:t>
              </a:r>
              <a:endParaRPr/>
            </a:p>
          </p:txBody>
        </p:sp>
      </p:grpSp>
      <p:grpSp>
        <p:nvGrpSpPr>
          <p:cNvPr id="104" name="Google Shape;104;p13"/>
          <p:cNvGrpSpPr/>
          <p:nvPr/>
        </p:nvGrpSpPr>
        <p:grpSpPr>
          <a:xfrm>
            <a:off x="212734" y="3646125"/>
            <a:ext cx="12101798" cy="1289663"/>
            <a:chOff x="64200" y="4027202"/>
            <a:chExt cx="11065800" cy="1289663"/>
          </a:xfrm>
        </p:grpSpPr>
        <p:sp>
          <p:nvSpPr>
            <p:cNvPr id="105" name="Google Shape;105;p13"/>
            <p:cNvSpPr/>
            <p:nvPr/>
          </p:nvSpPr>
          <p:spPr>
            <a:xfrm>
              <a:off x="64200" y="4027202"/>
              <a:ext cx="10837200" cy="1026600"/>
            </a:xfrm>
            <a:prstGeom prst="roundRect">
              <a:avLst>
                <a:gd name="adj" fmla="val 16667"/>
              </a:avLst>
            </a:prstGeom>
            <a:noFill/>
            <a:ln w="152400" cap="flat" cmpd="sng">
              <a:solidFill>
                <a:srgbClr val="4A86E8"/>
              </a:solidFill>
              <a:prstDash val="solid"/>
              <a:round/>
              <a:headEnd type="none" w="sm" len="sm"/>
              <a:tailEnd type="none" w="sm" len="sm"/>
            </a:ln>
          </p:spPr>
          <p:txBody>
            <a:bodyPr spcFirstLastPara="1" wrap="square" lIns="95975" tIns="47975" rIns="95975" bIns="47975" anchor="t" anchorCtr="0">
              <a:noAutofit/>
            </a:bodyPr>
            <a:lstStyle/>
            <a:p>
              <a:pPr marL="0" marR="0" lvl="0" indent="0" algn="ctr" rtl="0">
                <a:spcBef>
                  <a:spcPts val="0"/>
                </a:spcBef>
                <a:spcAft>
                  <a:spcPts val="0"/>
                </a:spcAft>
                <a:buNone/>
              </a:pPr>
              <a:endParaRPr/>
            </a:p>
          </p:txBody>
        </p:sp>
        <p:sp>
          <p:nvSpPr>
            <p:cNvPr id="106" name="Google Shape;106;p13"/>
            <p:cNvSpPr/>
            <p:nvPr/>
          </p:nvSpPr>
          <p:spPr>
            <a:xfrm>
              <a:off x="292800" y="4290265"/>
              <a:ext cx="10837200" cy="1026600"/>
            </a:xfrm>
            <a:prstGeom prst="roundRect">
              <a:avLst>
                <a:gd name="adj" fmla="val 16667"/>
              </a:avLst>
            </a:prstGeom>
            <a:solidFill>
              <a:srgbClr val="4A86E8"/>
            </a:solidFill>
            <a:ln>
              <a:noFill/>
            </a:ln>
          </p:spPr>
          <p:txBody>
            <a:bodyPr spcFirstLastPara="1" wrap="square" lIns="95975" tIns="47975" rIns="95975" bIns="47975" anchor="t" anchorCtr="0">
              <a:noAutofit/>
            </a:bodyPr>
            <a:lstStyle/>
            <a:p>
              <a:pPr marL="0" marR="0" lvl="0" indent="0" algn="ctr" rtl="0">
                <a:spcBef>
                  <a:spcPts val="0"/>
                </a:spcBef>
                <a:spcAft>
                  <a:spcPts val="0"/>
                </a:spcAft>
                <a:buNone/>
              </a:pPr>
              <a:r>
                <a:rPr lang="en-US" sz="5400" b="1" i="0" u="none" strike="noStrike" cap="none">
                  <a:solidFill>
                    <a:schemeClr val="lt1"/>
                  </a:solidFill>
                  <a:latin typeface="Corbel"/>
                  <a:ea typeface="Corbel"/>
                  <a:cs typeface="Corbel"/>
                  <a:sym typeface="Corbel"/>
                </a:rPr>
                <a:t>INTRODUCTION</a:t>
              </a:r>
              <a:endParaRPr/>
            </a:p>
          </p:txBody>
        </p:sp>
      </p:grpSp>
      <p:sp>
        <p:nvSpPr>
          <p:cNvPr id="108" name="Google Shape;108;p13"/>
          <p:cNvSpPr txBox="1"/>
          <p:nvPr/>
        </p:nvSpPr>
        <p:spPr>
          <a:xfrm>
            <a:off x="512938" y="5638804"/>
            <a:ext cx="10050900" cy="597900"/>
          </a:xfrm>
          <a:prstGeom prst="rect">
            <a:avLst/>
          </a:prstGeom>
          <a:noFill/>
          <a:ln>
            <a:noFill/>
          </a:ln>
        </p:spPr>
        <p:txBody>
          <a:bodyPr spcFirstLastPara="1" wrap="square" lIns="73825" tIns="36900" rIns="73825" bIns="36900" anchor="t" anchorCtr="0">
            <a:noAutofit/>
          </a:bodyPr>
          <a:lstStyle/>
          <a:p>
            <a:pPr marL="0" marR="0" lvl="0" indent="0" algn="l" rtl="0">
              <a:spcBef>
                <a:spcPts val="0"/>
              </a:spcBef>
              <a:spcAft>
                <a:spcPts val="0"/>
              </a:spcAft>
              <a:buNone/>
            </a:pPr>
            <a:r>
              <a:rPr lang="en-US" sz="1700" b="1" i="0" u="none" strike="noStrike" cap="none">
                <a:solidFill>
                  <a:schemeClr val="dk1"/>
                </a:solidFill>
                <a:latin typeface="Times New Roman"/>
                <a:ea typeface="Times New Roman"/>
                <a:cs typeface="Times New Roman"/>
                <a:sym typeface="Times New Roman"/>
              </a:rPr>
              <a:t> </a:t>
            </a:r>
            <a:endParaRPr/>
          </a:p>
          <a:p>
            <a:pPr marL="0" marR="0" lvl="0" indent="0" algn="l" rtl="0">
              <a:spcBef>
                <a:spcPts val="0"/>
              </a:spcBef>
              <a:spcAft>
                <a:spcPts val="0"/>
              </a:spcAft>
              <a:buNone/>
            </a:pPr>
            <a:endParaRPr sz="1700" b="1" i="0" u="none" strike="noStrike" cap="none">
              <a:solidFill>
                <a:schemeClr val="dk1"/>
              </a:solidFill>
              <a:latin typeface="Times New Roman"/>
              <a:ea typeface="Times New Roman"/>
              <a:cs typeface="Times New Roman"/>
              <a:sym typeface="Times New Roman"/>
            </a:endParaRPr>
          </a:p>
        </p:txBody>
      </p:sp>
      <p:sp>
        <p:nvSpPr>
          <p:cNvPr id="109" name="Google Shape;109;p13"/>
          <p:cNvSpPr txBox="1"/>
          <p:nvPr/>
        </p:nvSpPr>
        <p:spPr>
          <a:xfrm>
            <a:off x="212734" y="5024700"/>
            <a:ext cx="12077206" cy="7713600"/>
          </a:xfrm>
          <a:prstGeom prst="rect">
            <a:avLst/>
          </a:prstGeom>
          <a:noFill/>
          <a:ln>
            <a:noFill/>
          </a:ln>
        </p:spPr>
        <p:txBody>
          <a:bodyPr spcFirstLastPara="1" wrap="square" lIns="73825" tIns="36900" rIns="73825" bIns="36900" anchor="t" anchorCtr="0">
            <a:noAutofit/>
          </a:bodyPr>
          <a:lstStyle/>
          <a:p>
            <a:pPr marL="561975" lvl="0" indent="-568325" algn="l" rtl="0">
              <a:lnSpc>
                <a:spcPct val="105000"/>
              </a:lnSpc>
              <a:spcBef>
                <a:spcPts val="0"/>
              </a:spcBef>
              <a:spcAft>
                <a:spcPts val="0"/>
              </a:spcAft>
              <a:buClr>
                <a:schemeClr val="dk1"/>
              </a:buClr>
              <a:buSzPts val="2800"/>
              <a:buFont typeface="Courier New"/>
              <a:buChar char="o"/>
            </a:pPr>
            <a:r>
              <a:rPr lang="en-US" sz="2800" dirty="0">
                <a:latin typeface="Corbel"/>
                <a:ea typeface="Corbel"/>
                <a:cs typeface="Corbel"/>
                <a:sym typeface="Corbel"/>
              </a:rPr>
              <a:t>Adolescence is a critical period of development which can be affected by the initiation and escalation of marijuana use.</a:t>
            </a:r>
          </a:p>
          <a:p>
            <a:pPr marL="561975" lvl="0" indent="-568325" algn="l" rtl="0">
              <a:lnSpc>
                <a:spcPct val="105000"/>
              </a:lnSpc>
              <a:spcBef>
                <a:spcPts val="0"/>
              </a:spcBef>
              <a:spcAft>
                <a:spcPts val="0"/>
              </a:spcAft>
              <a:buClr>
                <a:schemeClr val="dk1"/>
              </a:buClr>
              <a:buSzPts val="2800"/>
              <a:buFont typeface="Courier New"/>
              <a:buChar char="o"/>
            </a:pPr>
            <a:r>
              <a:rPr lang="en-US" sz="2800" dirty="0">
                <a:latin typeface="Corbel"/>
                <a:ea typeface="Corbel"/>
                <a:cs typeface="Corbel"/>
                <a:sym typeface="Corbel"/>
              </a:rPr>
              <a:t>Examining risk factors of marijuana for adolescents is a public health priority.</a:t>
            </a:r>
            <a:endParaRPr sz="2800" dirty="0">
              <a:latin typeface="Corbel"/>
              <a:ea typeface="Corbel"/>
              <a:cs typeface="Corbel"/>
              <a:sym typeface="Corbel"/>
            </a:endParaRPr>
          </a:p>
          <a:p>
            <a:pPr marL="561975" lvl="0" indent="-568325" algn="l" rtl="0">
              <a:lnSpc>
                <a:spcPct val="105000"/>
              </a:lnSpc>
              <a:spcBef>
                <a:spcPts val="0"/>
              </a:spcBef>
              <a:spcAft>
                <a:spcPts val="0"/>
              </a:spcAft>
              <a:buClr>
                <a:schemeClr val="dk1"/>
              </a:buClr>
              <a:buSzPts val="2800"/>
              <a:buFont typeface="Courier New"/>
              <a:buChar char="o"/>
            </a:pPr>
            <a:r>
              <a:rPr lang="en-US" sz="2800" dirty="0">
                <a:latin typeface="Corbel"/>
                <a:ea typeface="Corbel"/>
                <a:cs typeface="Corbel"/>
                <a:sym typeface="Corbel"/>
              </a:rPr>
              <a:t>Previous research on the relationship between marijuana use, depression, and anxiety among young adults is mixed. </a:t>
            </a:r>
          </a:p>
          <a:p>
            <a:pPr marL="561975" lvl="0" indent="-568325" algn="l" rtl="0">
              <a:lnSpc>
                <a:spcPct val="105000"/>
              </a:lnSpc>
              <a:spcBef>
                <a:spcPts val="0"/>
              </a:spcBef>
              <a:spcAft>
                <a:spcPts val="0"/>
              </a:spcAft>
              <a:buClr>
                <a:schemeClr val="dk1"/>
              </a:buClr>
              <a:buSzPts val="2800"/>
              <a:buFont typeface="Courier New"/>
              <a:buChar char="o"/>
            </a:pPr>
            <a:r>
              <a:rPr lang="en-US" sz="2800" dirty="0">
                <a:latin typeface="Corbel"/>
                <a:ea typeface="Corbel"/>
                <a:cs typeface="Corbel"/>
                <a:sym typeface="Corbel"/>
              </a:rPr>
              <a:t>Crane et al. (2015) found male, but not female, marijuana use was related to symptoms of depression. Johnson et al. (2009) observed a correlation between anxious arousal symptoms and frequency of marijuana use, but this relationship was not observed for depressive symptoms. </a:t>
            </a:r>
            <a:endParaRPr sz="2800" dirty="0">
              <a:latin typeface="Corbel"/>
              <a:ea typeface="Corbel"/>
              <a:cs typeface="Corbel"/>
              <a:sym typeface="Corbel"/>
            </a:endParaRPr>
          </a:p>
          <a:p>
            <a:pPr marL="561975" lvl="0" indent="-568325" algn="l" rtl="0">
              <a:lnSpc>
                <a:spcPct val="105000"/>
              </a:lnSpc>
              <a:spcBef>
                <a:spcPts val="0"/>
              </a:spcBef>
              <a:spcAft>
                <a:spcPts val="0"/>
              </a:spcAft>
              <a:buClr>
                <a:schemeClr val="dk1"/>
              </a:buClr>
              <a:buSzPts val="2800"/>
              <a:buFont typeface="Courier New"/>
              <a:buChar char="o"/>
            </a:pPr>
            <a:r>
              <a:rPr lang="en-US" sz="2800" dirty="0">
                <a:latin typeface="Corbel"/>
                <a:ea typeface="Corbel"/>
                <a:cs typeface="Corbel"/>
                <a:sym typeface="Corbel"/>
              </a:rPr>
              <a:t>Despite this research, little is known regarding the relationship between reported mental health symptoms (i.e., depression and anxiety symptoms) and marijuana use among late adolescents.</a:t>
            </a:r>
            <a:endParaRPr sz="2800" dirty="0">
              <a:latin typeface="Corbel"/>
              <a:ea typeface="Corbel"/>
              <a:cs typeface="Corbel"/>
              <a:sym typeface="Corbel"/>
            </a:endParaRPr>
          </a:p>
          <a:p>
            <a:pPr marL="561975" marR="0" lvl="0" indent="-568325" algn="l" rtl="0">
              <a:lnSpc>
                <a:spcPct val="105000"/>
              </a:lnSpc>
              <a:spcBef>
                <a:spcPts val="0"/>
              </a:spcBef>
              <a:spcAft>
                <a:spcPts val="0"/>
              </a:spcAft>
              <a:buClr>
                <a:schemeClr val="dk1"/>
              </a:buClr>
              <a:buSzPts val="2800"/>
              <a:buFont typeface="Courier New"/>
              <a:buChar char="o"/>
            </a:pPr>
            <a:r>
              <a:rPr lang="en-US" sz="2800" b="0" i="0" u="none" strike="noStrike" cap="none" dirty="0">
                <a:latin typeface="Corbel"/>
                <a:ea typeface="Corbel"/>
                <a:cs typeface="Corbel"/>
                <a:sym typeface="Corbel"/>
              </a:rPr>
              <a:t>The </a:t>
            </a:r>
            <a:r>
              <a:rPr lang="en-US" sz="2800" dirty="0">
                <a:latin typeface="Corbel"/>
                <a:ea typeface="Corbel"/>
                <a:cs typeface="Corbel"/>
                <a:sym typeface="Corbel"/>
              </a:rPr>
              <a:t>aims</a:t>
            </a:r>
            <a:r>
              <a:rPr lang="en-US" sz="2800" b="0" i="0" u="none" strike="noStrike" cap="none" dirty="0">
                <a:latin typeface="Corbel"/>
                <a:ea typeface="Corbel"/>
                <a:cs typeface="Corbel"/>
                <a:sym typeface="Corbel"/>
              </a:rPr>
              <a:t> of th</a:t>
            </a:r>
            <a:r>
              <a:rPr lang="en-US" sz="2800" dirty="0">
                <a:latin typeface="Corbel"/>
                <a:ea typeface="Corbel"/>
                <a:cs typeface="Corbel"/>
                <a:sym typeface="Corbel"/>
              </a:rPr>
              <a:t>e current analysis</a:t>
            </a:r>
            <a:r>
              <a:rPr lang="en-US" sz="2800" b="0" i="0" u="none" strike="noStrike" cap="none" dirty="0">
                <a:latin typeface="Corbel"/>
                <a:ea typeface="Corbel"/>
                <a:cs typeface="Corbel"/>
                <a:sym typeface="Corbel"/>
              </a:rPr>
              <a:t> were</a:t>
            </a:r>
            <a:r>
              <a:rPr lang="en-US" sz="2800" dirty="0">
                <a:latin typeface="Corbel"/>
                <a:ea typeface="Corbel"/>
                <a:cs typeface="Corbel"/>
                <a:sym typeface="Corbel"/>
              </a:rPr>
              <a:t>:</a:t>
            </a:r>
            <a:r>
              <a:rPr lang="en-US" sz="2800" b="0" i="0" u="none" strike="noStrike" cap="none" dirty="0">
                <a:latin typeface="Corbel"/>
                <a:ea typeface="Corbel"/>
                <a:cs typeface="Corbel"/>
                <a:sym typeface="Corbel"/>
              </a:rPr>
              <a:t> </a:t>
            </a:r>
            <a:endParaRPr sz="2800" dirty="0"/>
          </a:p>
          <a:p>
            <a:pPr marL="1122363" marR="0" lvl="1" indent="-552450" algn="l" rtl="0">
              <a:lnSpc>
                <a:spcPct val="105000"/>
              </a:lnSpc>
              <a:spcBef>
                <a:spcPts val="0"/>
              </a:spcBef>
              <a:spcAft>
                <a:spcPts val="0"/>
              </a:spcAft>
              <a:buClr>
                <a:schemeClr val="dk1"/>
              </a:buClr>
              <a:buSzPts val="2800"/>
              <a:buFont typeface="Corbel"/>
              <a:buAutoNum type="arabicParenR"/>
            </a:pPr>
            <a:r>
              <a:rPr lang="en-US" sz="2800" dirty="0">
                <a:latin typeface="Corbel"/>
                <a:ea typeface="Corbel"/>
                <a:cs typeface="Corbel"/>
                <a:sym typeface="Corbel"/>
              </a:rPr>
              <a:t>To examine associations between mental health symptoms and marijuana use behavior among late adolescents.</a:t>
            </a:r>
            <a:endParaRPr sz="2800" dirty="0">
              <a:latin typeface="Corbel"/>
              <a:ea typeface="Corbel"/>
              <a:cs typeface="Corbel"/>
              <a:sym typeface="Corbel"/>
            </a:endParaRPr>
          </a:p>
          <a:p>
            <a:pPr marL="1122362" marR="0" lvl="1" indent="-552450" algn="l" rtl="0">
              <a:lnSpc>
                <a:spcPct val="105000"/>
              </a:lnSpc>
              <a:spcBef>
                <a:spcPts val="0"/>
              </a:spcBef>
              <a:spcAft>
                <a:spcPts val="0"/>
              </a:spcAft>
              <a:buClr>
                <a:schemeClr val="dk1"/>
              </a:buClr>
              <a:buSzPts val="2800"/>
              <a:buFont typeface="Corbel"/>
              <a:buAutoNum type="arabicParenR"/>
            </a:pPr>
            <a:r>
              <a:rPr lang="en-US" sz="2800" dirty="0">
                <a:latin typeface="Corbel"/>
                <a:ea typeface="Corbel"/>
                <a:cs typeface="Corbel"/>
                <a:sym typeface="Corbel"/>
              </a:rPr>
              <a:t>To examine coping motives as a moderator of the relationship between mental health symptoms and marijuana outcomes.</a:t>
            </a:r>
            <a:endParaRPr sz="2800" dirty="0">
              <a:latin typeface="Corbel"/>
              <a:ea typeface="Corbel"/>
              <a:cs typeface="Corbel"/>
              <a:sym typeface="Corbel"/>
            </a:endParaRPr>
          </a:p>
        </p:txBody>
      </p:sp>
      <p:grpSp>
        <p:nvGrpSpPr>
          <p:cNvPr id="110" name="Google Shape;110;p13"/>
          <p:cNvGrpSpPr/>
          <p:nvPr/>
        </p:nvGrpSpPr>
        <p:grpSpPr>
          <a:xfrm>
            <a:off x="212734" y="12908973"/>
            <a:ext cx="12101796" cy="1255200"/>
            <a:chOff x="76200" y="13726522"/>
            <a:chExt cx="11050548" cy="1255200"/>
          </a:xfrm>
        </p:grpSpPr>
        <p:sp>
          <p:nvSpPr>
            <p:cNvPr id="111" name="Google Shape;111;p13"/>
            <p:cNvSpPr/>
            <p:nvPr/>
          </p:nvSpPr>
          <p:spPr>
            <a:xfrm>
              <a:off x="76200" y="13726522"/>
              <a:ext cx="10813200" cy="1026600"/>
            </a:xfrm>
            <a:prstGeom prst="roundRect">
              <a:avLst>
                <a:gd name="adj" fmla="val 16667"/>
              </a:avLst>
            </a:prstGeom>
            <a:noFill/>
            <a:ln w="152400" cap="flat" cmpd="sng">
              <a:solidFill>
                <a:srgbClr val="4A86E8"/>
              </a:solidFill>
              <a:prstDash val="solid"/>
              <a:round/>
              <a:headEnd type="none" w="sm" len="sm"/>
              <a:tailEnd type="none" w="sm" len="sm"/>
            </a:ln>
          </p:spPr>
          <p:txBody>
            <a:bodyPr spcFirstLastPara="1" wrap="square" lIns="95975" tIns="47975" rIns="95975" bIns="47975" anchor="t" anchorCtr="0">
              <a:noAutofit/>
            </a:bodyPr>
            <a:lstStyle/>
            <a:p>
              <a:pPr marL="0" marR="0" lvl="0" indent="0" algn="ctr" rtl="0">
                <a:spcBef>
                  <a:spcPts val="0"/>
                </a:spcBef>
                <a:spcAft>
                  <a:spcPts val="0"/>
                </a:spcAft>
                <a:buNone/>
              </a:pPr>
              <a:endParaRPr/>
            </a:p>
          </p:txBody>
        </p:sp>
        <p:sp>
          <p:nvSpPr>
            <p:cNvPr id="112" name="Google Shape;112;p13"/>
            <p:cNvSpPr/>
            <p:nvPr/>
          </p:nvSpPr>
          <p:spPr>
            <a:xfrm>
              <a:off x="313548" y="13955122"/>
              <a:ext cx="10813200" cy="1026600"/>
            </a:xfrm>
            <a:prstGeom prst="roundRect">
              <a:avLst>
                <a:gd name="adj" fmla="val 16667"/>
              </a:avLst>
            </a:prstGeom>
            <a:solidFill>
              <a:srgbClr val="4A86E8"/>
            </a:solidFill>
            <a:ln>
              <a:noFill/>
            </a:ln>
          </p:spPr>
          <p:txBody>
            <a:bodyPr spcFirstLastPara="1" wrap="square" lIns="95975" tIns="47975" rIns="95975" bIns="47975" anchor="t" anchorCtr="0">
              <a:noAutofit/>
            </a:bodyPr>
            <a:lstStyle/>
            <a:p>
              <a:pPr marL="0" marR="0" lvl="0" indent="0" algn="ctr" rtl="0">
                <a:spcBef>
                  <a:spcPts val="0"/>
                </a:spcBef>
                <a:spcAft>
                  <a:spcPts val="0"/>
                </a:spcAft>
                <a:buNone/>
              </a:pPr>
              <a:r>
                <a:rPr lang="en-US" sz="5400" b="1" i="0" u="none" strike="noStrike" cap="none">
                  <a:solidFill>
                    <a:schemeClr val="lt1"/>
                  </a:solidFill>
                  <a:latin typeface="Corbel"/>
                  <a:ea typeface="Corbel"/>
                  <a:cs typeface="Corbel"/>
                  <a:sym typeface="Corbel"/>
                </a:rPr>
                <a:t>METHODS</a:t>
              </a:r>
              <a:endParaRPr/>
            </a:p>
          </p:txBody>
        </p:sp>
      </p:grpSp>
      <p:grpSp>
        <p:nvGrpSpPr>
          <p:cNvPr id="114" name="Google Shape;114;p13"/>
          <p:cNvGrpSpPr/>
          <p:nvPr/>
        </p:nvGrpSpPr>
        <p:grpSpPr>
          <a:xfrm>
            <a:off x="12739834" y="20101647"/>
            <a:ext cx="23680542" cy="1255200"/>
            <a:chOff x="11385405" y="20961816"/>
            <a:chExt cx="25209000" cy="1255200"/>
          </a:xfrm>
        </p:grpSpPr>
        <p:sp>
          <p:nvSpPr>
            <p:cNvPr id="115" name="Google Shape;115;p13"/>
            <p:cNvSpPr/>
            <p:nvPr/>
          </p:nvSpPr>
          <p:spPr>
            <a:xfrm>
              <a:off x="11385405" y="20961816"/>
              <a:ext cx="24980400" cy="1026600"/>
            </a:xfrm>
            <a:prstGeom prst="roundRect">
              <a:avLst>
                <a:gd name="adj" fmla="val 16667"/>
              </a:avLst>
            </a:prstGeom>
            <a:noFill/>
            <a:ln w="152400" cap="flat" cmpd="sng">
              <a:solidFill>
                <a:srgbClr val="4A86E8"/>
              </a:solidFill>
              <a:prstDash val="solid"/>
              <a:round/>
              <a:headEnd type="none" w="sm" len="sm"/>
              <a:tailEnd type="none" w="sm" len="sm"/>
            </a:ln>
          </p:spPr>
          <p:txBody>
            <a:bodyPr spcFirstLastPara="1" wrap="square" lIns="95975" tIns="47975" rIns="95975" bIns="47975" anchor="t" anchorCtr="0">
              <a:noAutofit/>
            </a:bodyPr>
            <a:lstStyle/>
            <a:p>
              <a:pPr marL="0" marR="0" lvl="0" indent="0" algn="ctr" rtl="0">
                <a:spcBef>
                  <a:spcPts val="0"/>
                </a:spcBef>
                <a:spcAft>
                  <a:spcPts val="0"/>
                </a:spcAft>
                <a:buNone/>
              </a:pPr>
              <a:endParaRPr/>
            </a:p>
          </p:txBody>
        </p:sp>
        <p:sp>
          <p:nvSpPr>
            <p:cNvPr id="116" name="Google Shape;116;p13"/>
            <p:cNvSpPr/>
            <p:nvPr/>
          </p:nvSpPr>
          <p:spPr>
            <a:xfrm>
              <a:off x="11614005" y="21190416"/>
              <a:ext cx="24980400" cy="1026600"/>
            </a:xfrm>
            <a:prstGeom prst="roundRect">
              <a:avLst>
                <a:gd name="adj" fmla="val 16667"/>
              </a:avLst>
            </a:prstGeom>
            <a:solidFill>
              <a:srgbClr val="4A86E8"/>
            </a:solidFill>
            <a:ln>
              <a:noFill/>
            </a:ln>
          </p:spPr>
          <p:txBody>
            <a:bodyPr spcFirstLastPara="1" wrap="square" lIns="95975" tIns="47975" rIns="95975" bIns="47975" anchor="t" anchorCtr="0">
              <a:noAutofit/>
            </a:bodyPr>
            <a:lstStyle/>
            <a:p>
              <a:pPr marL="0" marR="0" lvl="0" indent="0" algn="ctr" rtl="0">
                <a:spcBef>
                  <a:spcPts val="0"/>
                </a:spcBef>
                <a:spcAft>
                  <a:spcPts val="0"/>
                </a:spcAft>
                <a:buNone/>
              </a:pPr>
              <a:r>
                <a:rPr lang="en-US" sz="5400" b="1">
                  <a:solidFill>
                    <a:schemeClr val="lt1"/>
                  </a:solidFill>
                  <a:latin typeface="Corbel"/>
                  <a:ea typeface="Corbel"/>
                  <a:cs typeface="Corbel"/>
                  <a:sym typeface="Corbel"/>
                </a:rPr>
                <a:t>DISCUSSION</a:t>
              </a:r>
              <a:endParaRPr/>
            </a:p>
          </p:txBody>
        </p:sp>
      </p:grpSp>
      <p:sp>
        <p:nvSpPr>
          <p:cNvPr id="117" name="Google Shape;117;p13"/>
          <p:cNvSpPr txBox="1"/>
          <p:nvPr/>
        </p:nvSpPr>
        <p:spPr>
          <a:xfrm flipH="1">
            <a:off x="12719999" y="5024700"/>
            <a:ext cx="14520615" cy="6214500"/>
          </a:xfrm>
          <a:prstGeom prst="rect">
            <a:avLst/>
          </a:prstGeom>
          <a:noFill/>
          <a:ln>
            <a:noFill/>
          </a:ln>
        </p:spPr>
        <p:txBody>
          <a:bodyPr spcFirstLastPara="1" wrap="square" lIns="91425" tIns="45700" rIns="91425" bIns="45700" anchor="t" anchorCtr="0">
            <a:noAutofit/>
          </a:bodyPr>
          <a:lstStyle/>
          <a:p>
            <a:pPr marL="0" marR="0" lvl="0" indent="0" rtl="0">
              <a:lnSpc>
                <a:spcPct val="105000"/>
              </a:lnSpc>
              <a:spcBef>
                <a:spcPts val="0"/>
              </a:spcBef>
              <a:spcAft>
                <a:spcPts val="0"/>
              </a:spcAft>
              <a:buNone/>
            </a:pPr>
            <a:r>
              <a:rPr lang="en-US" sz="2800" u="sng" dirty="0">
                <a:solidFill>
                  <a:schemeClr val="dk1"/>
                </a:solidFill>
                <a:latin typeface="Corbel"/>
                <a:ea typeface="Corbel"/>
                <a:cs typeface="Corbel"/>
                <a:sym typeface="Corbel"/>
              </a:rPr>
              <a:t>Aim 1:</a:t>
            </a:r>
            <a:endParaRPr sz="2800" u="sng" dirty="0">
              <a:solidFill>
                <a:schemeClr val="dk1"/>
              </a:solidFill>
              <a:latin typeface="Corbel"/>
              <a:ea typeface="Corbel"/>
              <a:cs typeface="Corbel"/>
              <a:sym typeface="Corbel"/>
            </a:endParaRPr>
          </a:p>
          <a:p>
            <a:pPr marL="527050" marR="0" lvl="0" indent="-514350" rtl="0">
              <a:lnSpc>
                <a:spcPct val="105000"/>
              </a:lnSpc>
              <a:spcBef>
                <a:spcPts val="0"/>
              </a:spcBef>
              <a:spcAft>
                <a:spcPts val="0"/>
              </a:spcAft>
              <a:buClr>
                <a:schemeClr val="dk1"/>
              </a:buClr>
              <a:buSzPts val="2800"/>
              <a:buFont typeface="Courier New"/>
              <a:buChar char="o"/>
            </a:pPr>
            <a:r>
              <a:rPr lang="en-US" sz="2800" dirty="0">
                <a:latin typeface="Corbel"/>
                <a:ea typeface="Corbel"/>
                <a:cs typeface="Corbel"/>
                <a:sym typeface="Corbel"/>
              </a:rPr>
              <a:t>A series of initial linear regression models controlling for age and sex found mental health symptoms were not significantly associated with typical marijuana use (</a:t>
            </a:r>
            <a:r>
              <a:rPr lang="en-US" sz="2800" i="1" dirty="0">
                <a:latin typeface="Corbel"/>
                <a:ea typeface="Corbel"/>
                <a:cs typeface="Corbel"/>
                <a:sym typeface="Corbel"/>
              </a:rPr>
              <a:t>p</a:t>
            </a:r>
            <a:r>
              <a:rPr lang="en-US" sz="2800" dirty="0">
                <a:latin typeface="Corbel"/>
                <a:ea typeface="Corbel"/>
                <a:cs typeface="Corbel"/>
                <a:sym typeface="Corbel"/>
              </a:rPr>
              <a:t> &gt; .05) but were significantly positively associated with marijuana-related consequences (</a:t>
            </a:r>
            <a:r>
              <a:rPr lang="en-US" sz="2800" dirty="0">
                <a:solidFill>
                  <a:srgbClr val="333333"/>
                </a:solidFill>
                <a:highlight>
                  <a:srgbClr val="FFFFFF"/>
                </a:highlight>
                <a:latin typeface="Corbel"/>
                <a:ea typeface="Corbel"/>
                <a:cs typeface="Corbel"/>
                <a:sym typeface="Corbel"/>
              </a:rPr>
              <a:t>β</a:t>
            </a:r>
            <a:r>
              <a:rPr lang="en-US" sz="2800" dirty="0">
                <a:latin typeface="Corbel"/>
                <a:ea typeface="Corbel"/>
                <a:cs typeface="Corbel"/>
                <a:sym typeface="Corbel"/>
              </a:rPr>
              <a:t> = 0.33, </a:t>
            </a:r>
            <a:r>
              <a:rPr lang="en-US" sz="2800" i="1" dirty="0">
                <a:latin typeface="Corbel"/>
                <a:ea typeface="Corbel"/>
                <a:cs typeface="Corbel"/>
                <a:sym typeface="Corbel"/>
              </a:rPr>
              <a:t>p</a:t>
            </a:r>
            <a:r>
              <a:rPr lang="en-US" sz="2800" dirty="0">
                <a:latin typeface="Corbel"/>
                <a:ea typeface="Corbel"/>
                <a:cs typeface="Corbel"/>
                <a:sym typeface="Corbel"/>
              </a:rPr>
              <a:t> &lt; .001, Figure 1). </a:t>
            </a:r>
            <a:endParaRPr sz="2800" dirty="0">
              <a:latin typeface="Corbel"/>
              <a:ea typeface="Corbel"/>
              <a:cs typeface="Corbel"/>
              <a:sym typeface="Corbel"/>
            </a:endParaRPr>
          </a:p>
          <a:p>
            <a:pPr marL="0" marR="0" lvl="0" indent="0" rtl="0">
              <a:lnSpc>
                <a:spcPct val="105000"/>
              </a:lnSpc>
              <a:spcBef>
                <a:spcPts val="0"/>
              </a:spcBef>
              <a:spcAft>
                <a:spcPts val="0"/>
              </a:spcAft>
              <a:buNone/>
            </a:pPr>
            <a:r>
              <a:rPr lang="en-US" sz="2800" u="sng" dirty="0">
                <a:latin typeface="Corbel"/>
                <a:ea typeface="Corbel"/>
                <a:cs typeface="Corbel"/>
                <a:sym typeface="Corbel"/>
              </a:rPr>
              <a:t>Aim 2:</a:t>
            </a:r>
            <a:endParaRPr sz="2800" u="sng" dirty="0">
              <a:latin typeface="Corbel"/>
              <a:ea typeface="Corbel"/>
              <a:cs typeface="Corbel"/>
              <a:sym typeface="Corbel"/>
            </a:endParaRPr>
          </a:p>
          <a:p>
            <a:pPr marL="574675" marR="0" lvl="0" indent="-561975" rtl="0">
              <a:lnSpc>
                <a:spcPct val="105000"/>
              </a:lnSpc>
              <a:spcBef>
                <a:spcPts val="0"/>
              </a:spcBef>
              <a:spcAft>
                <a:spcPts val="0"/>
              </a:spcAft>
              <a:buClr>
                <a:schemeClr val="dk1"/>
              </a:buClr>
              <a:buSzPts val="2800"/>
              <a:buFont typeface="Courier New"/>
              <a:buChar char="o"/>
            </a:pPr>
            <a:r>
              <a:rPr lang="en-US" sz="2800" dirty="0">
                <a:latin typeface="Corbel"/>
                <a:ea typeface="Corbel"/>
                <a:cs typeface="Corbel"/>
                <a:sym typeface="Corbel"/>
              </a:rPr>
              <a:t>Additional models which also included coping motives found a stronger endorsement of using marijuana to cope with negative affect was associated with more hours high in a typical week </a:t>
            </a:r>
            <a:br>
              <a:rPr lang="en-US" sz="2800" dirty="0">
                <a:latin typeface="Corbel"/>
                <a:ea typeface="Corbel"/>
                <a:cs typeface="Corbel"/>
                <a:sym typeface="Corbel"/>
              </a:rPr>
            </a:br>
            <a:r>
              <a:rPr lang="en-US" sz="2800" dirty="0">
                <a:latin typeface="Corbel"/>
                <a:ea typeface="Corbel"/>
                <a:cs typeface="Corbel"/>
                <a:sym typeface="Corbel"/>
              </a:rPr>
              <a:t>(</a:t>
            </a:r>
            <a:r>
              <a:rPr lang="en-US" sz="2800" dirty="0">
                <a:solidFill>
                  <a:srgbClr val="333333"/>
                </a:solidFill>
                <a:highlight>
                  <a:srgbClr val="FFFFFF"/>
                </a:highlight>
                <a:latin typeface="Corbel"/>
                <a:ea typeface="Corbel"/>
                <a:cs typeface="Corbel"/>
                <a:sym typeface="Corbel"/>
              </a:rPr>
              <a:t>β</a:t>
            </a:r>
            <a:r>
              <a:rPr lang="en-US" sz="2800" dirty="0">
                <a:latin typeface="Corbel"/>
                <a:ea typeface="Corbel"/>
                <a:cs typeface="Corbel"/>
                <a:sym typeface="Corbel"/>
              </a:rPr>
              <a:t> = 0.25, </a:t>
            </a:r>
            <a:r>
              <a:rPr lang="en-US" sz="2800" i="1" dirty="0">
                <a:latin typeface="Corbel"/>
                <a:ea typeface="Corbel"/>
                <a:cs typeface="Corbel"/>
                <a:sym typeface="Corbel"/>
              </a:rPr>
              <a:t>p</a:t>
            </a:r>
            <a:r>
              <a:rPr lang="en-US" sz="2800" dirty="0">
                <a:latin typeface="Corbel"/>
                <a:ea typeface="Corbel"/>
                <a:cs typeface="Corbel"/>
                <a:sym typeface="Corbel"/>
              </a:rPr>
              <a:t> &lt; .05, Table 1) and more marijuana-related consequences (</a:t>
            </a:r>
            <a:r>
              <a:rPr lang="en-US" sz="2800" dirty="0">
                <a:solidFill>
                  <a:srgbClr val="333333"/>
                </a:solidFill>
                <a:highlight>
                  <a:srgbClr val="FFFFFF"/>
                </a:highlight>
                <a:latin typeface="Corbel"/>
                <a:ea typeface="Corbel"/>
                <a:cs typeface="Corbel"/>
                <a:sym typeface="Corbel"/>
              </a:rPr>
              <a:t>β</a:t>
            </a:r>
            <a:r>
              <a:rPr lang="en-US" sz="2800" dirty="0">
                <a:latin typeface="Corbel"/>
                <a:ea typeface="Corbel"/>
                <a:cs typeface="Corbel"/>
                <a:sym typeface="Corbel"/>
              </a:rPr>
              <a:t> = 0.24, </a:t>
            </a:r>
            <a:r>
              <a:rPr lang="en-US" sz="2800" i="1" dirty="0">
                <a:latin typeface="Corbel"/>
                <a:ea typeface="Corbel"/>
                <a:cs typeface="Corbel"/>
                <a:sym typeface="Corbel"/>
              </a:rPr>
              <a:t>p</a:t>
            </a:r>
            <a:r>
              <a:rPr lang="en-US" sz="2800" dirty="0">
                <a:latin typeface="Corbel"/>
                <a:ea typeface="Corbel"/>
                <a:cs typeface="Corbel"/>
                <a:sym typeface="Corbel"/>
              </a:rPr>
              <a:t> &lt; .05, Table 2). </a:t>
            </a:r>
            <a:br>
              <a:rPr lang="en-US" sz="2800" dirty="0">
                <a:latin typeface="Corbel"/>
                <a:ea typeface="Corbel"/>
                <a:cs typeface="Corbel"/>
                <a:sym typeface="Corbel"/>
              </a:rPr>
            </a:br>
            <a:endParaRPr sz="2800" dirty="0">
              <a:latin typeface="Corbel"/>
              <a:ea typeface="Corbel"/>
              <a:cs typeface="Corbel"/>
              <a:sym typeface="Corbel"/>
            </a:endParaRPr>
          </a:p>
          <a:p>
            <a:pPr marL="574675" marR="0" lvl="0" indent="-561975" rtl="0">
              <a:lnSpc>
                <a:spcPct val="105000"/>
              </a:lnSpc>
              <a:spcBef>
                <a:spcPts val="0"/>
              </a:spcBef>
              <a:spcAft>
                <a:spcPts val="0"/>
              </a:spcAft>
              <a:buClr>
                <a:schemeClr val="dk1"/>
              </a:buClr>
              <a:buSzPts val="2800"/>
              <a:buFont typeface="Courier New"/>
              <a:buChar char="o"/>
            </a:pPr>
            <a:r>
              <a:rPr lang="en-US" sz="2800" dirty="0">
                <a:latin typeface="Corbel"/>
                <a:ea typeface="Corbel"/>
                <a:cs typeface="Corbel"/>
                <a:sym typeface="Corbel"/>
              </a:rPr>
              <a:t>There were no significant interactions between coping motives and mental health symptoms in either model (</a:t>
            </a:r>
            <a:r>
              <a:rPr lang="en-US" sz="2800" i="1" dirty="0" err="1">
                <a:latin typeface="Corbel"/>
                <a:ea typeface="Corbel"/>
                <a:cs typeface="Corbel"/>
                <a:sym typeface="Corbel"/>
              </a:rPr>
              <a:t>p</a:t>
            </a:r>
            <a:r>
              <a:rPr lang="en-US" sz="2800" dirty="0" err="1">
                <a:latin typeface="Corbel"/>
                <a:ea typeface="Corbel"/>
                <a:cs typeface="Corbel"/>
                <a:sym typeface="Corbel"/>
              </a:rPr>
              <a:t>s</a:t>
            </a:r>
            <a:r>
              <a:rPr lang="en-US" sz="2800" dirty="0">
                <a:latin typeface="Corbel"/>
                <a:ea typeface="Corbel"/>
                <a:cs typeface="Corbel"/>
                <a:sym typeface="Corbel"/>
              </a:rPr>
              <a:t> &gt; .05).</a:t>
            </a:r>
            <a:endParaRPr sz="2800" u="none" dirty="0">
              <a:solidFill>
                <a:schemeClr val="dk1"/>
              </a:solidFill>
              <a:latin typeface="Corbel"/>
              <a:ea typeface="Corbel"/>
              <a:cs typeface="Corbel"/>
              <a:sym typeface="Corbel"/>
            </a:endParaRPr>
          </a:p>
        </p:txBody>
      </p:sp>
      <p:pic>
        <p:nvPicPr>
          <p:cNvPr id="118" name="Google Shape;118;p13" descr="https://s3-us-west-2.amazonaws.com/uw-s3-cdn/wp-content/uploads/sites/98/2014/09/07212703/W-Logo_RegistrationMark_Black.png"/>
          <p:cNvPicPr preferRelativeResize="0"/>
          <p:nvPr/>
        </p:nvPicPr>
        <p:blipFill rotWithShape="1">
          <a:blip r:embed="rId3">
            <a:alphaModFix/>
          </a:blip>
          <a:srcRect/>
          <a:stretch/>
        </p:blipFill>
        <p:spPr>
          <a:xfrm>
            <a:off x="284071" y="1556181"/>
            <a:ext cx="2461048" cy="1651846"/>
          </a:xfrm>
          <a:prstGeom prst="rect">
            <a:avLst/>
          </a:prstGeom>
          <a:noFill/>
          <a:ln>
            <a:noFill/>
          </a:ln>
        </p:spPr>
      </p:pic>
      <p:pic>
        <p:nvPicPr>
          <p:cNvPr id="119" name="Google Shape;119;p13" descr="Z:\Ramirez\Teen Identity Project (TIP)\Logo\Logo\Tip-Logo-Green.png"/>
          <p:cNvPicPr preferRelativeResize="0"/>
          <p:nvPr/>
        </p:nvPicPr>
        <p:blipFill rotWithShape="1">
          <a:blip r:embed="rId4">
            <a:alphaModFix/>
          </a:blip>
          <a:srcRect l="24130" t="8191" r="22917" b="9402"/>
          <a:stretch/>
        </p:blipFill>
        <p:spPr>
          <a:xfrm>
            <a:off x="33386804" y="1055071"/>
            <a:ext cx="2905125" cy="2409700"/>
          </a:xfrm>
          <a:prstGeom prst="rect">
            <a:avLst/>
          </a:prstGeom>
          <a:noFill/>
          <a:ln>
            <a:noFill/>
          </a:ln>
        </p:spPr>
      </p:pic>
      <p:sp>
        <p:nvSpPr>
          <p:cNvPr id="120" name="Google Shape;120;p13"/>
          <p:cNvSpPr txBox="1"/>
          <p:nvPr/>
        </p:nvSpPr>
        <p:spPr>
          <a:xfrm>
            <a:off x="212733" y="28131360"/>
            <a:ext cx="11841869" cy="1126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1900" dirty="0">
                <a:solidFill>
                  <a:srgbClr val="222222"/>
                </a:solidFill>
                <a:highlight>
                  <a:srgbClr val="FFFFFF"/>
                </a:highlight>
                <a:latin typeface="Corbel"/>
                <a:ea typeface="Corbel"/>
                <a:cs typeface="Corbel"/>
                <a:sym typeface="Corbel"/>
              </a:rPr>
              <a:t>Data collection and poster preparation were supported by R21DA045092 (PI: Ramirez) from the National Institute on Drug Abuse and by a grant from the Alcohol and Drug Abuse Institute (ADAI) at the University of Washington.</a:t>
            </a:r>
            <a:r>
              <a:rPr lang="en-US" sz="1900" dirty="0">
                <a:latin typeface="Corbel"/>
                <a:ea typeface="Corbel"/>
                <a:cs typeface="Corbel"/>
                <a:sym typeface="Corbel"/>
              </a:rPr>
              <a:t> </a:t>
            </a:r>
          </a:p>
          <a:p>
            <a:pPr marL="0" lvl="0" indent="0" algn="l" rtl="0">
              <a:lnSpc>
                <a:spcPct val="115000"/>
              </a:lnSpc>
              <a:spcBef>
                <a:spcPts val="0"/>
              </a:spcBef>
              <a:spcAft>
                <a:spcPts val="0"/>
              </a:spcAft>
              <a:buNone/>
            </a:pPr>
            <a:r>
              <a:rPr lang="en-US" sz="1900" dirty="0">
                <a:latin typeface="Corbel"/>
                <a:ea typeface="Corbel"/>
                <a:cs typeface="Corbel"/>
                <a:sym typeface="Corbel"/>
              </a:rPr>
              <a:t>Please send correspondence to Elliot Wallace at </a:t>
            </a:r>
            <a:r>
              <a:rPr lang="en-US" sz="1900" dirty="0" err="1">
                <a:latin typeface="Corbel"/>
                <a:ea typeface="Corbel"/>
                <a:cs typeface="Corbel"/>
                <a:sym typeface="Corbel"/>
              </a:rPr>
              <a:t>elliotcw@uw.edu</a:t>
            </a:r>
            <a:endParaRPr sz="1900" dirty="0">
              <a:latin typeface="Corbel"/>
              <a:ea typeface="Corbel"/>
              <a:cs typeface="Corbel"/>
              <a:sym typeface="Corbel"/>
            </a:endParaRPr>
          </a:p>
        </p:txBody>
      </p:sp>
      <p:sp>
        <p:nvSpPr>
          <p:cNvPr id="121" name="Google Shape;121;p13"/>
          <p:cNvSpPr/>
          <p:nvPr/>
        </p:nvSpPr>
        <p:spPr>
          <a:xfrm>
            <a:off x="12682453" y="26582600"/>
            <a:ext cx="23680813" cy="2590500"/>
          </a:xfrm>
          <a:prstGeom prst="rect">
            <a:avLst/>
          </a:prstGeom>
          <a:noFill/>
          <a:ln>
            <a:noFill/>
          </a:ln>
        </p:spPr>
        <p:txBody>
          <a:bodyPr spcFirstLastPara="1" wrap="square" lIns="73825" tIns="36900" rIns="73825" bIns="36900" anchor="ctr" anchorCtr="0">
            <a:noAutofit/>
          </a:bodyPr>
          <a:lstStyle/>
          <a:p>
            <a:pPr marL="571500" lvl="0" indent="-349250" algn="l" rtl="0">
              <a:spcBef>
                <a:spcPts val="0"/>
              </a:spcBef>
              <a:spcAft>
                <a:spcPts val="0"/>
              </a:spcAft>
              <a:buClr>
                <a:schemeClr val="dk1"/>
              </a:buClr>
              <a:buSzPts val="1900"/>
              <a:buFont typeface="Courier New"/>
              <a:buChar char="o"/>
            </a:pPr>
            <a:r>
              <a:rPr lang="en-US" sz="1900" dirty="0">
                <a:latin typeface="Corbel"/>
                <a:ea typeface="Corbel"/>
                <a:cs typeface="Corbel"/>
                <a:sym typeface="Corbel"/>
              </a:rPr>
              <a:t>Crane, N., </a:t>
            </a:r>
            <a:r>
              <a:rPr lang="en-US" sz="1900" dirty="0" err="1">
                <a:latin typeface="Corbel"/>
                <a:ea typeface="Corbel"/>
                <a:cs typeface="Corbel"/>
                <a:sym typeface="Corbel"/>
              </a:rPr>
              <a:t>Langenecker</a:t>
            </a:r>
            <a:r>
              <a:rPr lang="en-US" sz="1900" dirty="0">
                <a:latin typeface="Corbel"/>
                <a:ea typeface="Corbel"/>
                <a:cs typeface="Corbel"/>
                <a:sym typeface="Corbel"/>
              </a:rPr>
              <a:t>, S., &amp; </a:t>
            </a:r>
            <a:r>
              <a:rPr lang="en-US" sz="1900" dirty="0" err="1">
                <a:latin typeface="Corbel"/>
                <a:ea typeface="Corbel"/>
                <a:cs typeface="Corbel"/>
                <a:sym typeface="Corbel"/>
              </a:rPr>
              <a:t>Mermelstein</a:t>
            </a:r>
            <a:r>
              <a:rPr lang="en-US" sz="1900" dirty="0">
                <a:latin typeface="Corbel"/>
                <a:ea typeface="Corbel"/>
                <a:cs typeface="Corbel"/>
                <a:sym typeface="Corbel"/>
              </a:rPr>
              <a:t>, R. (2015). Gender differences in the associations among marijuana use, cigarette use, and symptoms of depression during adolescence and young adulthood. </a:t>
            </a:r>
            <a:r>
              <a:rPr lang="en-US" sz="1900" i="1" dirty="0">
                <a:latin typeface="Corbel"/>
                <a:ea typeface="Corbel"/>
                <a:cs typeface="Corbel"/>
                <a:sym typeface="Corbel"/>
              </a:rPr>
              <a:t>Addictive Behaviors</a:t>
            </a:r>
            <a:r>
              <a:rPr lang="en-US" sz="1900" dirty="0">
                <a:latin typeface="Corbel"/>
                <a:ea typeface="Corbel"/>
                <a:cs typeface="Corbel"/>
                <a:sym typeface="Corbel"/>
              </a:rPr>
              <a:t>, </a:t>
            </a:r>
            <a:r>
              <a:rPr lang="en-US" sz="1900" i="1" dirty="0">
                <a:latin typeface="Corbel"/>
                <a:ea typeface="Corbel"/>
                <a:cs typeface="Corbel"/>
                <a:sym typeface="Corbel"/>
              </a:rPr>
              <a:t>49</a:t>
            </a:r>
            <a:r>
              <a:rPr lang="en-US" sz="1900" dirty="0">
                <a:latin typeface="Corbel"/>
                <a:ea typeface="Corbel"/>
                <a:cs typeface="Corbel"/>
                <a:sym typeface="Corbel"/>
              </a:rPr>
              <a:t>, 33.</a:t>
            </a:r>
            <a:endParaRPr sz="1900" dirty="0">
              <a:latin typeface="Corbel"/>
              <a:ea typeface="Corbel"/>
              <a:cs typeface="Corbel"/>
              <a:sym typeface="Corbel"/>
            </a:endParaRPr>
          </a:p>
          <a:p>
            <a:pPr marL="571500" lvl="0" indent="-349250" algn="l" rtl="0">
              <a:spcBef>
                <a:spcPts val="0"/>
              </a:spcBef>
              <a:spcAft>
                <a:spcPts val="0"/>
              </a:spcAft>
              <a:buClr>
                <a:schemeClr val="dk1"/>
              </a:buClr>
              <a:buSzPts val="1900"/>
              <a:buFont typeface="Courier New"/>
              <a:buChar char="o"/>
            </a:pPr>
            <a:r>
              <a:rPr lang="en-US" sz="1900" dirty="0">
                <a:latin typeface="Corbel"/>
                <a:ea typeface="Corbel"/>
                <a:cs typeface="Corbel"/>
                <a:sym typeface="Corbel"/>
              </a:rPr>
              <a:t>Johnson, Kirsten, Bonn-Miller, Marcel O., </a:t>
            </a:r>
            <a:r>
              <a:rPr lang="en-US" sz="1900" dirty="0" err="1">
                <a:latin typeface="Corbel"/>
                <a:ea typeface="Corbel"/>
                <a:cs typeface="Corbel"/>
                <a:sym typeface="Corbel"/>
              </a:rPr>
              <a:t>Leyro</a:t>
            </a:r>
            <a:r>
              <a:rPr lang="en-US" sz="1900" dirty="0">
                <a:latin typeface="Corbel"/>
                <a:ea typeface="Corbel"/>
                <a:cs typeface="Corbel"/>
                <a:sym typeface="Corbel"/>
              </a:rPr>
              <a:t>, Teresa M., &amp; </a:t>
            </a:r>
            <a:r>
              <a:rPr lang="en-US" sz="1900" dirty="0" err="1">
                <a:latin typeface="Corbel"/>
                <a:ea typeface="Corbel"/>
                <a:cs typeface="Corbel"/>
                <a:sym typeface="Corbel"/>
              </a:rPr>
              <a:t>Zvolensky</a:t>
            </a:r>
            <a:r>
              <a:rPr lang="en-US" sz="1900" dirty="0">
                <a:latin typeface="Corbel"/>
                <a:ea typeface="Corbel"/>
                <a:cs typeface="Corbel"/>
                <a:sym typeface="Corbel"/>
              </a:rPr>
              <a:t>, Michael J. (2009). Anxious arousal and </a:t>
            </a:r>
            <a:r>
              <a:rPr lang="en-US" sz="1900" dirty="0" err="1">
                <a:latin typeface="Corbel"/>
                <a:ea typeface="Corbel"/>
                <a:cs typeface="Corbel"/>
                <a:sym typeface="Corbel"/>
              </a:rPr>
              <a:t>anhedonic</a:t>
            </a:r>
            <a:r>
              <a:rPr lang="en-US" sz="1900" dirty="0">
                <a:latin typeface="Corbel"/>
                <a:ea typeface="Corbel"/>
                <a:cs typeface="Corbel"/>
                <a:sym typeface="Corbel"/>
              </a:rPr>
              <a:t> depression symptoms and the frequency of current marijuana use: Testing the mediating role of marijuana-use coping motives among active users</a:t>
            </a:r>
            <a:r>
              <a:rPr lang="en-US" sz="1900" i="1" dirty="0">
                <a:latin typeface="Corbel"/>
                <a:ea typeface="Corbel"/>
                <a:cs typeface="Corbel"/>
                <a:sym typeface="Corbel"/>
              </a:rPr>
              <a:t>. Journal of Studies on Alcohol and Drugs</a:t>
            </a:r>
            <a:r>
              <a:rPr lang="en-US" sz="1900" dirty="0">
                <a:latin typeface="Corbel"/>
                <a:ea typeface="Corbel"/>
                <a:cs typeface="Corbel"/>
                <a:sym typeface="Corbel"/>
              </a:rPr>
              <a:t>, </a:t>
            </a:r>
            <a:r>
              <a:rPr lang="en-US" sz="1900" i="1" dirty="0">
                <a:latin typeface="Corbel"/>
                <a:ea typeface="Corbel"/>
                <a:cs typeface="Corbel"/>
                <a:sym typeface="Corbel"/>
              </a:rPr>
              <a:t>70</a:t>
            </a:r>
            <a:r>
              <a:rPr lang="en-US" sz="1900" dirty="0">
                <a:latin typeface="Corbel"/>
                <a:ea typeface="Corbel"/>
                <a:cs typeface="Corbel"/>
                <a:sym typeface="Corbel"/>
              </a:rPr>
              <a:t>(4), 543-550.</a:t>
            </a:r>
            <a:endParaRPr sz="1900" dirty="0">
              <a:latin typeface="Corbel"/>
              <a:ea typeface="Corbel"/>
              <a:cs typeface="Corbel"/>
              <a:sym typeface="Corbel"/>
            </a:endParaRPr>
          </a:p>
          <a:p>
            <a:pPr marL="571500" lvl="0" indent="-349250" algn="l" rtl="0">
              <a:spcBef>
                <a:spcPts val="0"/>
              </a:spcBef>
              <a:spcAft>
                <a:spcPts val="0"/>
              </a:spcAft>
              <a:buSzPts val="1900"/>
              <a:buFont typeface="Courier New"/>
              <a:buChar char="o"/>
            </a:pPr>
            <a:r>
              <a:rPr lang="en-US" sz="1900" dirty="0">
                <a:solidFill>
                  <a:srgbClr val="222222"/>
                </a:solidFill>
                <a:highlight>
                  <a:srgbClr val="FFFFFF"/>
                </a:highlight>
                <a:latin typeface="Corbel"/>
                <a:ea typeface="Corbel"/>
                <a:cs typeface="Corbel"/>
                <a:sym typeface="Corbel"/>
              </a:rPr>
              <a:t>Kroenke, K., Spitzer, R. L., Williams, J. B., &amp; </a:t>
            </a:r>
            <a:r>
              <a:rPr lang="en-US" sz="1900" dirty="0" err="1">
                <a:solidFill>
                  <a:srgbClr val="222222"/>
                </a:solidFill>
                <a:highlight>
                  <a:srgbClr val="FFFFFF"/>
                </a:highlight>
                <a:latin typeface="Corbel"/>
                <a:ea typeface="Corbel"/>
                <a:cs typeface="Corbel"/>
                <a:sym typeface="Corbel"/>
              </a:rPr>
              <a:t>Löwe</a:t>
            </a:r>
            <a:r>
              <a:rPr lang="en-US" sz="1900" dirty="0">
                <a:solidFill>
                  <a:srgbClr val="222222"/>
                </a:solidFill>
                <a:highlight>
                  <a:srgbClr val="FFFFFF"/>
                </a:highlight>
                <a:latin typeface="Corbel"/>
                <a:ea typeface="Corbel"/>
                <a:cs typeface="Corbel"/>
                <a:sym typeface="Corbel"/>
              </a:rPr>
              <a:t>, B. (2009). An ultra-brief screening scale for anxiety and depression: the PHQ–4. </a:t>
            </a:r>
            <a:r>
              <a:rPr lang="en-US" sz="1900" i="1" dirty="0">
                <a:solidFill>
                  <a:srgbClr val="222222"/>
                </a:solidFill>
                <a:highlight>
                  <a:srgbClr val="FFFFFF"/>
                </a:highlight>
                <a:latin typeface="Corbel"/>
                <a:ea typeface="Corbel"/>
                <a:cs typeface="Corbel"/>
                <a:sym typeface="Corbel"/>
              </a:rPr>
              <a:t>Psychosomatics</a:t>
            </a:r>
            <a:r>
              <a:rPr lang="en-US" sz="1900" dirty="0">
                <a:solidFill>
                  <a:srgbClr val="222222"/>
                </a:solidFill>
                <a:highlight>
                  <a:srgbClr val="FFFFFF"/>
                </a:highlight>
                <a:latin typeface="Corbel"/>
                <a:ea typeface="Corbel"/>
                <a:cs typeface="Corbel"/>
                <a:sym typeface="Corbel"/>
              </a:rPr>
              <a:t>, </a:t>
            </a:r>
            <a:r>
              <a:rPr lang="en-US" sz="1900" i="1" dirty="0">
                <a:solidFill>
                  <a:srgbClr val="222222"/>
                </a:solidFill>
                <a:highlight>
                  <a:srgbClr val="FFFFFF"/>
                </a:highlight>
                <a:latin typeface="Corbel"/>
                <a:ea typeface="Corbel"/>
                <a:cs typeface="Corbel"/>
                <a:sym typeface="Corbel"/>
              </a:rPr>
              <a:t>50</a:t>
            </a:r>
            <a:r>
              <a:rPr lang="en-US" sz="1900" dirty="0">
                <a:solidFill>
                  <a:srgbClr val="222222"/>
                </a:solidFill>
                <a:highlight>
                  <a:srgbClr val="FFFFFF"/>
                </a:highlight>
                <a:latin typeface="Corbel"/>
                <a:ea typeface="Corbel"/>
                <a:cs typeface="Corbel"/>
                <a:sym typeface="Corbel"/>
              </a:rPr>
              <a:t>(6), 613-621.</a:t>
            </a:r>
            <a:endParaRPr sz="1900" dirty="0">
              <a:solidFill>
                <a:srgbClr val="222222"/>
              </a:solidFill>
              <a:highlight>
                <a:srgbClr val="FFFFFF"/>
              </a:highlight>
              <a:latin typeface="Corbel"/>
              <a:ea typeface="Corbel"/>
              <a:cs typeface="Corbel"/>
              <a:sym typeface="Corbel"/>
            </a:endParaRPr>
          </a:p>
          <a:p>
            <a:pPr marL="571500" lvl="0" indent="-349250" algn="l" rtl="0">
              <a:lnSpc>
                <a:spcPct val="115000"/>
              </a:lnSpc>
              <a:spcBef>
                <a:spcPts val="0"/>
              </a:spcBef>
              <a:spcAft>
                <a:spcPts val="0"/>
              </a:spcAft>
              <a:buClr>
                <a:srgbClr val="222222"/>
              </a:buClr>
              <a:buSzPts val="1900"/>
              <a:buFont typeface="Courier New"/>
              <a:buChar char="o"/>
            </a:pPr>
            <a:r>
              <a:rPr lang="en-US" sz="1900" dirty="0">
                <a:latin typeface="Corbel"/>
                <a:ea typeface="Corbel"/>
                <a:cs typeface="Corbel"/>
                <a:sym typeface="Corbel"/>
              </a:rPr>
              <a:t>Lee, C.M., Kilmer, J.R., Neighbors, C., Atkins, D.C., Zheng, C., Walker, D.D., &amp; Larimer, M.E. (2013). Indicated prevention for college student marijuana use: A randomized controlled trial. </a:t>
            </a:r>
            <a:r>
              <a:rPr lang="en-US" sz="1900" i="1" dirty="0">
                <a:latin typeface="Corbel"/>
                <a:ea typeface="Corbel"/>
                <a:cs typeface="Corbel"/>
                <a:sym typeface="Corbel"/>
              </a:rPr>
              <a:t>Journal of Consulting and Clinical Psychology, 81, </a:t>
            </a:r>
            <a:r>
              <a:rPr lang="en-US" sz="1900" dirty="0">
                <a:latin typeface="Corbel"/>
                <a:ea typeface="Corbel"/>
                <a:cs typeface="Corbel"/>
                <a:sym typeface="Corbel"/>
              </a:rPr>
              <a:t>702-709.</a:t>
            </a:r>
            <a:endParaRPr sz="1900" dirty="0">
              <a:latin typeface="Corbel"/>
              <a:ea typeface="Corbel"/>
              <a:cs typeface="Corbel"/>
              <a:sym typeface="Corbel"/>
            </a:endParaRPr>
          </a:p>
          <a:p>
            <a:pPr marL="571500" lvl="0" indent="-349250" algn="l" rtl="0">
              <a:lnSpc>
                <a:spcPct val="115000"/>
              </a:lnSpc>
              <a:spcBef>
                <a:spcPts val="0"/>
              </a:spcBef>
              <a:spcAft>
                <a:spcPts val="0"/>
              </a:spcAft>
              <a:buClr>
                <a:srgbClr val="222222"/>
              </a:buClr>
              <a:buSzPts val="1900"/>
              <a:buFont typeface="Courier New"/>
              <a:buChar char="o"/>
            </a:pPr>
            <a:r>
              <a:rPr lang="en-US" sz="1900" dirty="0">
                <a:latin typeface="Corbel"/>
                <a:ea typeface="Corbel"/>
                <a:cs typeface="Corbel"/>
                <a:sym typeface="Corbel"/>
              </a:rPr>
              <a:t>Lee, C.M., Kilmer, J.R., Logan, D., Walter, T., </a:t>
            </a:r>
            <a:r>
              <a:rPr lang="en-US" sz="1900" dirty="0" err="1">
                <a:latin typeface="Corbel"/>
                <a:ea typeface="Corbel"/>
                <a:cs typeface="Corbel"/>
                <a:sym typeface="Corbel"/>
              </a:rPr>
              <a:t>Garberson</a:t>
            </a:r>
            <a:r>
              <a:rPr lang="en-US" sz="1900" dirty="0">
                <a:latin typeface="Corbel"/>
                <a:ea typeface="Corbel"/>
                <a:cs typeface="Corbel"/>
                <a:sym typeface="Corbel"/>
              </a:rPr>
              <a:t>, L., Neighbors, C. (2012). Development, Reliability and Validity of a New Measure of Marijuana Consequences. Manuscript in preparation</a:t>
            </a:r>
            <a:endParaRPr sz="1900" dirty="0">
              <a:latin typeface="Corbel"/>
              <a:ea typeface="Corbel"/>
              <a:cs typeface="Corbel"/>
              <a:sym typeface="Corbel"/>
            </a:endParaRPr>
          </a:p>
          <a:p>
            <a:pPr marL="571500" lvl="0" indent="-349250" algn="l" rtl="0">
              <a:spcBef>
                <a:spcPts val="0"/>
              </a:spcBef>
              <a:spcAft>
                <a:spcPts val="0"/>
              </a:spcAft>
              <a:buClr>
                <a:srgbClr val="222222"/>
              </a:buClr>
              <a:buSzPts val="1900"/>
              <a:buFont typeface="Courier New"/>
              <a:buChar char="o"/>
            </a:pPr>
            <a:r>
              <a:rPr lang="en-US" sz="1900" dirty="0">
                <a:solidFill>
                  <a:srgbClr val="222222"/>
                </a:solidFill>
                <a:highlight>
                  <a:srgbClr val="FFFFFF"/>
                </a:highlight>
                <a:latin typeface="Corbel"/>
                <a:ea typeface="Corbel"/>
                <a:cs typeface="Corbel"/>
                <a:sym typeface="Corbel"/>
              </a:rPr>
              <a:t>Lee, C. M., Neighbors, C., Hendershot, C. S., &amp; </a:t>
            </a:r>
            <a:r>
              <a:rPr lang="en-US" sz="1900" dirty="0" err="1">
                <a:solidFill>
                  <a:srgbClr val="222222"/>
                </a:solidFill>
                <a:highlight>
                  <a:srgbClr val="FFFFFF"/>
                </a:highlight>
                <a:latin typeface="Corbel"/>
                <a:ea typeface="Corbel"/>
                <a:cs typeface="Corbel"/>
                <a:sym typeface="Corbel"/>
              </a:rPr>
              <a:t>Grossbard</a:t>
            </a:r>
            <a:r>
              <a:rPr lang="en-US" sz="1900" dirty="0">
                <a:solidFill>
                  <a:srgbClr val="222222"/>
                </a:solidFill>
                <a:highlight>
                  <a:srgbClr val="FFFFFF"/>
                </a:highlight>
                <a:latin typeface="Corbel"/>
                <a:ea typeface="Corbel"/>
                <a:cs typeface="Corbel"/>
                <a:sym typeface="Corbel"/>
              </a:rPr>
              <a:t>, J. R. (2009). Development and preliminary validation of a comprehensive marijuana motives questionnaire. </a:t>
            </a:r>
            <a:r>
              <a:rPr lang="en-US" sz="1900" i="1" dirty="0">
                <a:solidFill>
                  <a:srgbClr val="222222"/>
                </a:solidFill>
                <a:highlight>
                  <a:srgbClr val="FFFFFF"/>
                </a:highlight>
                <a:latin typeface="Corbel"/>
                <a:ea typeface="Corbel"/>
                <a:cs typeface="Corbel"/>
                <a:sym typeface="Corbel"/>
              </a:rPr>
              <a:t>Journal of studies on alcohol and drugs</a:t>
            </a:r>
            <a:r>
              <a:rPr lang="en-US" sz="1900" dirty="0">
                <a:solidFill>
                  <a:srgbClr val="222222"/>
                </a:solidFill>
                <a:highlight>
                  <a:srgbClr val="FFFFFF"/>
                </a:highlight>
                <a:latin typeface="Corbel"/>
                <a:ea typeface="Corbel"/>
                <a:cs typeface="Corbel"/>
                <a:sym typeface="Corbel"/>
              </a:rPr>
              <a:t>, </a:t>
            </a:r>
            <a:r>
              <a:rPr lang="en-US" sz="1900" i="1" dirty="0">
                <a:solidFill>
                  <a:srgbClr val="222222"/>
                </a:solidFill>
                <a:highlight>
                  <a:srgbClr val="FFFFFF"/>
                </a:highlight>
                <a:latin typeface="Corbel"/>
                <a:ea typeface="Corbel"/>
                <a:cs typeface="Corbel"/>
                <a:sym typeface="Corbel"/>
              </a:rPr>
              <a:t>70</a:t>
            </a:r>
            <a:r>
              <a:rPr lang="en-US" sz="1900" dirty="0">
                <a:solidFill>
                  <a:srgbClr val="222222"/>
                </a:solidFill>
                <a:highlight>
                  <a:srgbClr val="FFFFFF"/>
                </a:highlight>
                <a:latin typeface="Corbel"/>
                <a:ea typeface="Corbel"/>
                <a:cs typeface="Corbel"/>
                <a:sym typeface="Corbel"/>
              </a:rPr>
              <a:t>(2), 279-287.</a:t>
            </a:r>
            <a:endParaRPr sz="1900" dirty="0">
              <a:solidFill>
                <a:srgbClr val="222222"/>
              </a:solidFill>
              <a:highlight>
                <a:srgbClr val="FFFFFF"/>
              </a:highlight>
              <a:latin typeface="Corbel"/>
              <a:ea typeface="Corbel"/>
              <a:cs typeface="Corbel"/>
              <a:sym typeface="Corbel"/>
            </a:endParaRPr>
          </a:p>
        </p:txBody>
      </p:sp>
      <p:sp>
        <p:nvSpPr>
          <p:cNvPr id="122" name="Google Shape;122;p13"/>
          <p:cNvSpPr txBox="1"/>
          <p:nvPr/>
        </p:nvSpPr>
        <p:spPr>
          <a:xfrm>
            <a:off x="27510835" y="11721375"/>
            <a:ext cx="9398100" cy="51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900">
                <a:latin typeface="Corbel"/>
                <a:ea typeface="Corbel"/>
                <a:cs typeface="Corbel"/>
                <a:sym typeface="Corbel"/>
              </a:rPr>
              <a:t>Table 1: Linear regression models predicting  hours high in a typical week.  Note: * p&lt;.05</a:t>
            </a:r>
            <a:endParaRPr sz="1900">
              <a:latin typeface="Corbel"/>
              <a:ea typeface="Corbel"/>
              <a:cs typeface="Corbel"/>
              <a:sym typeface="Corbel"/>
            </a:endParaRPr>
          </a:p>
        </p:txBody>
      </p:sp>
      <p:sp>
        <p:nvSpPr>
          <p:cNvPr id="123" name="Google Shape;123;p13"/>
          <p:cNvSpPr txBox="1"/>
          <p:nvPr/>
        </p:nvSpPr>
        <p:spPr>
          <a:xfrm>
            <a:off x="27488685" y="19051975"/>
            <a:ext cx="8804100" cy="75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900" dirty="0">
                <a:latin typeface="Corbel"/>
                <a:ea typeface="Corbel"/>
                <a:cs typeface="Corbel"/>
                <a:sym typeface="Corbel"/>
              </a:rPr>
              <a:t>Table 2: Linear regression models predicting marijuana-related consequences. </a:t>
            </a:r>
            <a:endParaRPr sz="1900" dirty="0">
              <a:latin typeface="Corbel"/>
              <a:ea typeface="Corbel"/>
              <a:cs typeface="Corbel"/>
              <a:sym typeface="Corbel"/>
            </a:endParaRPr>
          </a:p>
          <a:p>
            <a:pPr marL="0" lvl="0" indent="0" algn="l" rtl="0">
              <a:spcBef>
                <a:spcPts val="0"/>
              </a:spcBef>
              <a:spcAft>
                <a:spcPts val="0"/>
              </a:spcAft>
              <a:buNone/>
            </a:pPr>
            <a:r>
              <a:rPr lang="en-US" sz="1900" dirty="0">
                <a:latin typeface="Corbel"/>
                <a:ea typeface="Corbel"/>
                <a:cs typeface="Corbel"/>
                <a:sym typeface="Corbel"/>
              </a:rPr>
              <a:t>Note: * p&lt;.05, ** p&lt;.01, ***p&lt;.001</a:t>
            </a:r>
            <a:endParaRPr sz="1900" dirty="0">
              <a:latin typeface="Corbel"/>
              <a:ea typeface="Corbel"/>
              <a:cs typeface="Corbel"/>
              <a:sym typeface="Corbel"/>
            </a:endParaRPr>
          </a:p>
        </p:txBody>
      </p:sp>
      <p:graphicFrame>
        <p:nvGraphicFramePr>
          <p:cNvPr id="124" name="Google Shape;124;p13"/>
          <p:cNvGraphicFramePr/>
          <p:nvPr>
            <p:extLst>
              <p:ext uri="{D42A27DB-BD31-4B8C-83A1-F6EECF244321}">
                <p14:modId xmlns:p14="http://schemas.microsoft.com/office/powerpoint/2010/main" val="1902674958"/>
              </p:ext>
            </p:extLst>
          </p:nvPr>
        </p:nvGraphicFramePr>
        <p:xfrm>
          <a:off x="27575548" y="12499675"/>
          <a:ext cx="8803975" cy="6603600"/>
        </p:xfrm>
        <a:graphic>
          <a:graphicData uri="http://schemas.openxmlformats.org/drawingml/2006/table">
            <a:tbl>
              <a:tblPr>
                <a:noFill/>
                <a:tableStyleId>{7842F933-E9E7-4922-A314-D63913160086}</a:tableStyleId>
              </a:tblPr>
              <a:tblGrid>
                <a:gridCol w="4239500">
                  <a:extLst>
                    <a:ext uri="{9D8B030D-6E8A-4147-A177-3AD203B41FA5}">
                      <a16:colId xmlns:a16="http://schemas.microsoft.com/office/drawing/2014/main" val="20000"/>
                    </a:ext>
                  </a:extLst>
                </a:gridCol>
                <a:gridCol w="1679147">
                  <a:extLst>
                    <a:ext uri="{9D8B030D-6E8A-4147-A177-3AD203B41FA5}">
                      <a16:colId xmlns:a16="http://schemas.microsoft.com/office/drawing/2014/main" val="20001"/>
                    </a:ext>
                  </a:extLst>
                </a:gridCol>
                <a:gridCol w="1271903">
                  <a:extLst>
                    <a:ext uri="{9D8B030D-6E8A-4147-A177-3AD203B41FA5}">
                      <a16:colId xmlns:a16="http://schemas.microsoft.com/office/drawing/2014/main" val="3522833570"/>
                    </a:ext>
                  </a:extLst>
                </a:gridCol>
                <a:gridCol w="1613425">
                  <a:extLst>
                    <a:ext uri="{9D8B030D-6E8A-4147-A177-3AD203B41FA5}">
                      <a16:colId xmlns:a16="http://schemas.microsoft.com/office/drawing/2014/main" val="20003"/>
                    </a:ext>
                  </a:extLst>
                </a:gridCol>
              </a:tblGrid>
              <a:tr h="703675">
                <a:tc>
                  <a:txBody>
                    <a:bodyPr/>
                    <a:lstStyle/>
                    <a:p>
                      <a:pPr marL="0" lvl="0" indent="0" algn="ctr" rtl="0">
                        <a:lnSpc>
                          <a:spcPct val="107000"/>
                        </a:lnSpc>
                        <a:spcBef>
                          <a:spcPts val="0"/>
                        </a:spcBef>
                        <a:spcAft>
                          <a:spcPts val="0"/>
                        </a:spcAft>
                        <a:buNone/>
                      </a:pPr>
                      <a:r>
                        <a:rPr lang="en-US" sz="1800" b="1" dirty="0">
                          <a:solidFill>
                            <a:srgbClr val="FFFFFF"/>
                          </a:solidFill>
                          <a:latin typeface="Corbel"/>
                          <a:ea typeface="Corbel"/>
                          <a:cs typeface="Corbel"/>
                          <a:sym typeface="Corbel"/>
                        </a:rPr>
                        <a:t> </a:t>
                      </a:r>
                      <a:endParaRPr sz="1800" b="1" dirty="0">
                        <a:solidFill>
                          <a:srgbClr val="FFFFFF"/>
                        </a:solidFill>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650" cap="flat" cmpd="sng">
                      <a:noFill/>
                      <a:prstDash val="solid"/>
                      <a:round/>
                      <a:headEnd type="none" w="sm" len="sm"/>
                      <a:tailEnd type="none" w="sm" len="sm"/>
                    </a:lnB>
                    <a:lnTlToBr w="12700" cmpd="sng">
                      <a:noFill/>
                      <a:prstDash val="solid"/>
                    </a:lnTlToBr>
                    <a:lnBlToTr w="12700" cmpd="sng">
                      <a:noFill/>
                      <a:prstDash val="solid"/>
                    </a:lnBlToTr>
                    <a:solidFill>
                      <a:srgbClr val="4A86E8"/>
                    </a:solidFill>
                  </a:tcPr>
                </a:tc>
                <a:tc gridSpan="3">
                  <a:txBody>
                    <a:bodyPr/>
                    <a:lstStyle/>
                    <a:p>
                      <a:pPr marL="63500" lvl="0" indent="0" algn="ctr" rtl="0">
                        <a:lnSpc>
                          <a:spcPct val="115000"/>
                        </a:lnSpc>
                        <a:spcBef>
                          <a:spcPts val="200"/>
                        </a:spcBef>
                        <a:spcAft>
                          <a:spcPts val="0"/>
                        </a:spcAft>
                        <a:buNone/>
                      </a:pPr>
                      <a:r>
                        <a:rPr lang="en-US" sz="2500" b="1" dirty="0">
                          <a:solidFill>
                            <a:srgbClr val="FFFFFF"/>
                          </a:solidFill>
                          <a:latin typeface="Corbel"/>
                          <a:ea typeface="Corbel"/>
                          <a:cs typeface="Corbel"/>
                          <a:sym typeface="Corbel"/>
                        </a:rPr>
                        <a:t>Marijuana Consequences</a:t>
                      </a:r>
                      <a:endParaRPr sz="2500" b="1" dirty="0">
                        <a:solidFill>
                          <a:srgbClr val="FFFFFF"/>
                        </a:solidFill>
                        <a:latin typeface="Corbel"/>
                        <a:ea typeface="Corbel"/>
                        <a:cs typeface="Corbel"/>
                        <a:sym typeface="Corbel"/>
                      </a:endParaRPr>
                    </a:p>
                  </a:txBody>
                  <a:tcPr marL="68575" marR="68575" marT="9525" marB="91425" anchor="ctr">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650" cap="flat" cmpd="sng">
                      <a:noFill/>
                      <a:prstDash val="solid"/>
                      <a:round/>
                      <a:headEnd type="none" w="sm" len="sm"/>
                      <a:tailEnd type="none" w="sm" len="sm"/>
                    </a:lnB>
                    <a:lnTlToBr w="12700" cmpd="sng">
                      <a:noFill/>
                      <a:prstDash val="solid"/>
                    </a:lnTlToBr>
                    <a:lnBlToTr w="12700" cmpd="sng">
                      <a:noFill/>
                      <a:prstDash val="solid"/>
                    </a:lnBlToTr>
                    <a:solidFill>
                      <a:srgbClr val="4A86E8"/>
                    </a:solidFill>
                  </a:tcPr>
                </a:tc>
                <a:tc hMerge="1">
                  <a:txBody>
                    <a:bodyPr/>
                    <a:lstStyle/>
                    <a:p>
                      <a:endParaRPr lang="en-US"/>
                    </a:p>
                  </a:txBody>
                  <a:tcPr/>
                </a:tc>
                <a:tc hMerge="1">
                  <a:txBody>
                    <a:bodyPr/>
                    <a:lstStyle/>
                    <a:p>
                      <a:endParaRPr lang="en-US"/>
                    </a:p>
                  </a:txBody>
                  <a:tcPr>
                    <a:lnL w="12650" cap="flat" cmpd="sng" algn="ctr">
                      <a:solidFill>
                        <a:srgbClr val="A5A5A5"/>
                      </a:solidFill>
                      <a:prstDash val="solid"/>
                      <a:round/>
                      <a:headEnd type="none" w="sm" len="sm"/>
                      <a:tailEnd type="none" w="sm" len="sm"/>
                    </a:lnL>
                  </a:tcPr>
                </a:tc>
                <a:extLst>
                  <a:ext uri="{0D108BD9-81ED-4DB2-BD59-A6C34878D82A}">
                    <a16:rowId xmlns:a16="http://schemas.microsoft.com/office/drawing/2014/main" val="10000"/>
                  </a:ext>
                </a:extLst>
              </a:tr>
              <a:tr h="546650">
                <a:tc>
                  <a:txBody>
                    <a:bodyPr/>
                    <a:lstStyle/>
                    <a:p>
                      <a:pPr marL="0" lvl="0" indent="0" algn="ctr" rtl="0">
                        <a:lnSpc>
                          <a:spcPct val="107000"/>
                        </a:lnSpc>
                        <a:spcBef>
                          <a:spcPts val="0"/>
                        </a:spcBef>
                        <a:spcAft>
                          <a:spcPts val="0"/>
                        </a:spcAft>
                        <a:buNone/>
                      </a:pPr>
                      <a:r>
                        <a:rPr lang="en-US" sz="1800" b="1">
                          <a:latin typeface="Corbel"/>
                          <a:ea typeface="Corbel"/>
                          <a:cs typeface="Corbel"/>
                          <a:sym typeface="Corbel"/>
                        </a:rPr>
                        <a:t> </a:t>
                      </a:r>
                      <a:endParaRPr sz="18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B</a:t>
                      </a:r>
                      <a:endParaRPr sz="2200" dirty="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SE B</a:t>
                      </a:r>
                      <a:endParaRPr sz="2200" dirty="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t</a:t>
                      </a:r>
                      <a:endParaRPr sz="2200">
                        <a:latin typeface="Corbel"/>
                        <a:ea typeface="Corbel"/>
                        <a:cs typeface="Corbel"/>
                        <a:sym typeface="Corbel"/>
                      </a:endParaRPr>
                    </a:p>
                  </a:txBody>
                  <a:tcPr marL="68575" marR="68575" marT="9525" marB="91425"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10001"/>
                  </a:ext>
                </a:extLst>
              </a:tr>
              <a:tr h="459500">
                <a:tc>
                  <a:txBody>
                    <a:bodyPr/>
                    <a:lstStyle/>
                    <a:p>
                      <a:pPr marL="0" lvl="0" indent="0" algn="l" rtl="0">
                        <a:lnSpc>
                          <a:spcPct val="107000"/>
                        </a:lnSpc>
                        <a:spcBef>
                          <a:spcPts val="0"/>
                        </a:spcBef>
                        <a:spcAft>
                          <a:spcPts val="0"/>
                        </a:spcAft>
                        <a:buNone/>
                      </a:pPr>
                      <a:r>
                        <a:rPr lang="en-US" sz="1800" b="1">
                          <a:latin typeface="Corbel"/>
                          <a:ea typeface="Corbel"/>
                          <a:cs typeface="Corbel"/>
                          <a:sym typeface="Corbel"/>
                        </a:rPr>
                        <a:t> </a:t>
                      </a:r>
                      <a:endParaRPr sz="18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gridSpan="3">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Model 1</a:t>
                      </a:r>
                      <a:endParaRPr sz="2200" dirty="0">
                        <a:latin typeface="Corbel"/>
                        <a:ea typeface="Corbel"/>
                        <a:cs typeface="Corbel"/>
                        <a:sym typeface="Corbel"/>
                      </a:endParaRPr>
                    </a:p>
                  </a:txBody>
                  <a:tcPr marL="68575" marR="68575" marT="9525" marB="91425" anchor="ctr">
                    <a:lnL w="12700" cmpd="sng">
                      <a:noFill/>
                      <a:prstDash val="solid"/>
                    </a:lnL>
                    <a:lnR w="12700" cap="flat" cmpd="sng" algn="ctr">
                      <a:solidFill>
                        <a:schemeClr val="tx1"/>
                      </a:solidFill>
                      <a:prstDash val="solid"/>
                      <a:round/>
                      <a:headEnd type="none" w="med" len="med"/>
                      <a:tailEnd type="none" w="med" len="me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lnL w="12650" cap="flat" cmpd="sng" algn="ctr">
                      <a:solidFill>
                        <a:srgbClr val="A5A5A5"/>
                      </a:solidFill>
                      <a:prstDash val="solid"/>
                      <a:round/>
                      <a:headEnd type="none" w="sm" len="sm"/>
                      <a:tailEnd type="none" w="sm" len="sm"/>
                    </a:lnL>
                    <a:lnT w="12650" cap="flat" cmpd="sng" algn="ctr">
                      <a:solidFill>
                        <a:srgbClr val="A5A5A5"/>
                      </a:solidFill>
                      <a:prstDash val="solid"/>
                      <a:round/>
                      <a:headEnd type="none" w="sm" len="sm"/>
                      <a:tailEnd type="none" w="sm" len="sm"/>
                    </a:lnT>
                  </a:tcPr>
                </a:tc>
                <a:extLst>
                  <a:ext uri="{0D108BD9-81ED-4DB2-BD59-A6C34878D82A}">
                    <a16:rowId xmlns:a16="http://schemas.microsoft.com/office/drawing/2014/main" val="10002"/>
                  </a:ext>
                </a:extLst>
              </a:tr>
              <a:tr h="546650">
                <a:tc>
                  <a:txBody>
                    <a:bodyPr/>
                    <a:lstStyle/>
                    <a:p>
                      <a:pPr marL="0" lvl="0" indent="0" algn="l" rtl="0">
                        <a:lnSpc>
                          <a:spcPct val="107000"/>
                        </a:lnSpc>
                        <a:spcBef>
                          <a:spcPts val="0"/>
                        </a:spcBef>
                        <a:spcAft>
                          <a:spcPts val="0"/>
                        </a:spcAft>
                        <a:buNone/>
                      </a:pPr>
                      <a:r>
                        <a:rPr lang="en-US" sz="2200" b="1">
                          <a:latin typeface="Corbel"/>
                          <a:ea typeface="Corbel"/>
                          <a:cs typeface="Corbel"/>
                          <a:sym typeface="Corbel"/>
                        </a:rPr>
                        <a:t>Biological Sex (male 0, female 1)</a:t>
                      </a:r>
                      <a:endParaRPr sz="22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-4.02</a:t>
                      </a:r>
                      <a:endParaRPr sz="220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2.53</a:t>
                      </a:r>
                      <a:endParaRPr sz="2200" dirty="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1.59</a:t>
                      </a:r>
                      <a:endParaRPr sz="2200">
                        <a:latin typeface="Corbel"/>
                        <a:ea typeface="Corbel"/>
                        <a:cs typeface="Corbel"/>
                        <a:sym typeface="Corbel"/>
                      </a:endParaRPr>
                    </a:p>
                  </a:txBody>
                  <a:tcPr marL="68575" marR="68575" marT="9525" marB="91425"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10003"/>
                  </a:ext>
                </a:extLst>
              </a:tr>
              <a:tr h="546650">
                <a:tc>
                  <a:txBody>
                    <a:bodyPr/>
                    <a:lstStyle/>
                    <a:p>
                      <a:pPr marL="0" lvl="0" indent="0" algn="l" rtl="0">
                        <a:lnSpc>
                          <a:spcPct val="107000"/>
                        </a:lnSpc>
                        <a:spcBef>
                          <a:spcPts val="0"/>
                        </a:spcBef>
                        <a:spcAft>
                          <a:spcPts val="0"/>
                        </a:spcAft>
                        <a:buNone/>
                      </a:pPr>
                      <a:r>
                        <a:rPr lang="en-US" sz="2200" b="1">
                          <a:latin typeface="Corbel"/>
                          <a:ea typeface="Corbel"/>
                          <a:cs typeface="Corbel"/>
                          <a:sym typeface="Corbel"/>
                        </a:rPr>
                        <a:t>Age</a:t>
                      </a:r>
                      <a:endParaRPr sz="22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 0.27</a:t>
                      </a:r>
                      <a:endParaRPr sz="220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1.35</a:t>
                      </a:r>
                      <a:endParaRPr sz="2200" dirty="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 0.20</a:t>
                      </a:r>
                      <a:endParaRPr sz="2200">
                        <a:latin typeface="Corbel"/>
                        <a:ea typeface="Corbel"/>
                        <a:cs typeface="Corbel"/>
                        <a:sym typeface="Corbel"/>
                      </a:endParaRPr>
                    </a:p>
                  </a:txBody>
                  <a:tcPr marL="68575" marR="68575" marT="9525" marB="91425" anchor="ctr">
                    <a:lnL w="12700" cmpd="sng">
                      <a:noFill/>
                      <a:prstDash val="solid"/>
                    </a:lnL>
                    <a:lnR w="12700" cap="flat" cmpd="sng" algn="ctr">
                      <a:solidFill>
                        <a:schemeClr val="tx1"/>
                      </a:solidFill>
                      <a:prstDash val="solid"/>
                      <a:round/>
                      <a:headEnd type="none" w="med" len="med"/>
                      <a:tailEnd type="none" w="med" len="me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4"/>
                  </a:ext>
                </a:extLst>
              </a:tr>
              <a:tr h="546650">
                <a:tc>
                  <a:txBody>
                    <a:bodyPr/>
                    <a:lstStyle/>
                    <a:p>
                      <a:pPr marL="0" lvl="0" indent="0" algn="l" rtl="0">
                        <a:lnSpc>
                          <a:spcPct val="107000"/>
                        </a:lnSpc>
                        <a:spcBef>
                          <a:spcPts val="0"/>
                        </a:spcBef>
                        <a:spcAft>
                          <a:spcPts val="0"/>
                        </a:spcAft>
                        <a:buNone/>
                      </a:pPr>
                      <a:r>
                        <a:rPr lang="en-US" sz="2200" b="1">
                          <a:latin typeface="Corbel"/>
                          <a:ea typeface="Corbel"/>
                          <a:cs typeface="Corbel"/>
                          <a:sym typeface="Corbel"/>
                        </a:rPr>
                        <a:t>Mental Health Symptoms</a:t>
                      </a:r>
                      <a:endParaRPr sz="22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 1.67</a:t>
                      </a:r>
                      <a:endParaRPr sz="220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0.39</a:t>
                      </a:r>
                      <a:endParaRPr sz="2200" dirty="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   4.30***</a:t>
                      </a:r>
                      <a:endParaRPr sz="2200" dirty="0">
                        <a:latin typeface="Corbel"/>
                        <a:ea typeface="Corbel"/>
                        <a:cs typeface="Corbel"/>
                        <a:sym typeface="Corbel"/>
                      </a:endParaRPr>
                    </a:p>
                  </a:txBody>
                  <a:tcPr marL="68575" marR="68575" marT="9525" marB="91425" anchor="ctr">
                    <a:lnL w="12700" cmpd="sng">
                      <a:noFill/>
                      <a:prstDash val="solid"/>
                    </a:lnL>
                    <a:lnR w="12700" cap="flat" cmpd="sng" algn="ctr">
                      <a:solidFill>
                        <a:schemeClr val="tx1"/>
                      </a:solidFill>
                      <a:prstDash val="solid"/>
                      <a:round/>
                      <a:headEnd type="none" w="med" len="med"/>
                      <a:tailEnd type="none" w="med" len="me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10005"/>
                  </a:ext>
                </a:extLst>
              </a:tr>
              <a:tr h="464450">
                <a:tc>
                  <a:txBody>
                    <a:bodyPr/>
                    <a:lstStyle/>
                    <a:p>
                      <a:pPr marL="0" lvl="0" indent="0" algn="l" rtl="0">
                        <a:lnSpc>
                          <a:spcPct val="107000"/>
                        </a:lnSpc>
                        <a:spcBef>
                          <a:spcPts val="0"/>
                        </a:spcBef>
                        <a:spcAft>
                          <a:spcPts val="0"/>
                        </a:spcAft>
                        <a:buNone/>
                      </a:pPr>
                      <a:r>
                        <a:rPr lang="en-US" sz="2200" b="1">
                          <a:latin typeface="Corbel"/>
                          <a:ea typeface="Corbel"/>
                          <a:cs typeface="Corbel"/>
                          <a:sym typeface="Corbel"/>
                        </a:rPr>
                        <a:t> </a:t>
                      </a:r>
                      <a:endParaRPr sz="22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gridSpan="3">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Model 2</a:t>
                      </a:r>
                      <a:endParaRPr sz="2200" dirty="0">
                        <a:latin typeface="Corbel"/>
                        <a:ea typeface="Corbel"/>
                        <a:cs typeface="Corbel"/>
                        <a:sym typeface="Corbel"/>
                      </a:endParaRPr>
                    </a:p>
                  </a:txBody>
                  <a:tcPr marL="68575" marR="68575" marT="9525" marB="91425" anchor="ctr">
                    <a:lnL w="12700" cmpd="sng">
                      <a:noFill/>
                      <a:prstDash val="solid"/>
                    </a:lnL>
                    <a:lnR w="12700" cap="flat" cmpd="sng" algn="ctr">
                      <a:solidFill>
                        <a:schemeClr val="tx1"/>
                      </a:solidFill>
                      <a:prstDash val="solid"/>
                      <a:round/>
                      <a:headEnd type="none" w="med" len="med"/>
                      <a:tailEnd type="none" w="med" len="me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lnL w="12650" cap="flat" cmpd="sng" algn="ctr">
                      <a:solidFill>
                        <a:srgbClr val="A5A5A5"/>
                      </a:solidFill>
                      <a:prstDash val="solid"/>
                      <a:round/>
                      <a:headEnd type="none" w="sm" len="sm"/>
                      <a:tailEnd type="none" w="sm" len="sm"/>
                    </a:lnL>
                    <a:lnT w="12650" cap="flat" cmpd="sng" algn="ctr">
                      <a:solidFill>
                        <a:srgbClr val="A5A5A5"/>
                      </a:solidFill>
                      <a:prstDash val="solid"/>
                      <a:round/>
                      <a:headEnd type="none" w="sm" len="sm"/>
                      <a:tailEnd type="none" w="sm" len="sm"/>
                    </a:lnT>
                  </a:tcPr>
                </a:tc>
                <a:extLst>
                  <a:ext uri="{0D108BD9-81ED-4DB2-BD59-A6C34878D82A}">
                    <a16:rowId xmlns:a16="http://schemas.microsoft.com/office/drawing/2014/main" val="10006"/>
                  </a:ext>
                </a:extLst>
              </a:tr>
              <a:tr h="546650">
                <a:tc>
                  <a:txBody>
                    <a:bodyPr/>
                    <a:lstStyle/>
                    <a:p>
                      <a:pPr marL="0" lvl="0" indent="0" algn="l" rtl="0">
                        <a:lnSpc>
                          <a:spcPct val="107000"/>
                        </a:lnSpc>
                        <a:spcBef>
                          <a:spcPts val="0"/>
                        </a:spcBef>
                        <a:spcAft>
                          <a:spcPts val="0"/>
                        </a:spcAft>
                        <a:buNone/>
                      </a:pPr>
                      <a:r>
                        <a:rPr lang="en-US" sz="2200" b="1">
                          <a:latin typeface="Corbel"/>
                          <a:ea typeface="Corbel"/>
                          <a:cs typeface="Corbel"/>
                          <a:sym typeface="Corbel"/>
                        </a:rPr>
                        <a:t>Biological Sex (male 0, female 1)</a:t>
                      </a:r>
                      <a:endParaRPr sz="22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-4.39</a:t>
                      </a:r>
                      <a:endParaRPr sz="220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2.58</a:t>
                      </a:r>
                      <a:endParaRPr sz="220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1.70</a:t>
                      </a:r>
                      <a:endParaRPr sz="2200">
                        <a:latin typeface="Corbel"/>
                        <a:ea typeface="Corbel"/>
                        <a:cs typeface="Corbel"/>
                        <a:sym typeface="Corbel"/>
                      </a:endParaRPr>
                    </a:p>
                  </a:txBody>
                  <a:tcPr marL="68575" marR="68575" marT="9525" marB="91425"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10007"/>
                  </a:ext>
                </a:extLst>
              </a:tr>
              <a:tr h="546650">
                <a:tc>
                  <a:txBody>
                    <a:bodyPr/>
                    <a:lstStyle/>
                    <a:p>
                      <a:pPr marL="0" lvl="0" indent="0" algn="l" rtl="0">
                        <a:lnSpc>
                          <a:spcPct val="107000"/>
                        </a:lnSpc>
                        <a:spcBef>
                          <a:spcPts val="0"/>
                        </a:spcBef>
                        <a:spcAft>
                          <a:spcPts val="0"/>
                        </a:spcAft>
                        <a:buNone/>
                      </a:pPr>
                      <a:r>
                        <a:rPr lang="en-US" sz="2200" b="1">
                          <a:latin typeface="Corbel"/>
                          <a:ea typeface="Corbel"/>
                          <a:cs typeface="Corbel"/>
                          <a:sym typeface="Corbel"/>
                        </a:rPr>
                        <a:t>Age</a:t>
                      </a:r>
                      <a:endParaRPr sz="22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-0.73</a:t>
                      </a:r>
                      <a:endParaRPr sz="220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1.45</a:t>
                      </a:r>
                      <a:endParaRPr sz="220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0.51</a:t>
                      </a:r>
                      <a:endParaRPr sz="2200" dirty="0">
                        <a:latin typeface="Corbel"/>
                        <a:ea typeface="Corbel"/>
                        <a:cs typeface="Corbel"/>
                        <a:sym typeface="Corbel"/>
                      </a:endParaRPr>
                    </a:p>
                  </a:txBody>
                  <a:tcPr marL="68575" marR="68575" marT="9525" marB="91425" anchor="ctr">
                    <a:lnL w="12700" cmpd="sng">
                      <a:noFill/>
                      <a:prstDash val="solid"/>
                    </a:lnL>
                    <a:lnR w="12700" cap="flat" cmpd="sng" algn="ctr">
                      <a:solidFill>
                        <a:schemeClr val="tx1"/>
                      </a:solidFill>
                      <a:prstDash val="solid"/>
                      <a:round/>
                      <a:headEnd type="none" w="med" len="med"/>
                      <a:tailEnd type="none" w="med" len="me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8"/>
                  </a:ext>
                </a:extLst>
              </a:tr>
              <a:tr h="546650">
                <a:tc>
                  <a:txBody>
                    <a:bodyPr/>
                    <a:lstStyle/>
                    <a:p>
                      <a:pPr marL="0" lvl="0" indent="0" algn="l" rtl="0">
                        <a:lnSpc>
                          <a:spcPct val="107000"/>
                        </a:lnSpc>
                        <a:spcBef>
                          <a:spcPts val="0"/>
                        </a:spcBef>
                        <a:spcAft>
                          <a:spcPts val="0"/>
                        </a:spcAft>
                        <a:buNone/>
                      </a:pPr>
                      <a:r>
                        <a:rPr lang="en-US" sz="2200" b="1">
                          <a:latin typeface="Corbel"/>
                          <a:ea typeface="Corbel"/>
                          <a:cs typeface="Corbel"/>
                          <a:sym typeface="Corbel"/>
                        </a:rPr>
                        <a:t>Mental Health Symptoms</a:t>
                      </a:r>
                      <a:endParaRPr sz="22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 1.36</a:t>
                      </a:r>
                      <a:endParaRPr sz="220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0.46</a:t>
                      </a:r>
                      <a:endParaRPr sz="220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2.94**</a:t>
                      </a:r>
                      <a:endParaRPr sz="2200" dirty="0">
                        <a:latin typeface="Corbel"/>
                        <a:ea typeface="Corbel"/>
                        <a:cs typeface="Corbel"/>
                        <a:sym typeface="Corbel"/>
                      </a:endParaRPr>
                    </a:p>
                  </a:txBody>
                  <a:tcPr marL="68575" marR="68575" marT="9525" marB="91425" anchor="ctr">
                    <a:lnL w="12700" cmpd="sng">
                      <a:noFill/>
                      <a:prstDash val="solid"/>
                    </a:lnL>
                    <a:lnR w="12700" cap="flat" cmpd="sng" algn="ctr">
                      <a:solidFill>
                        <a:schemeClr val="tx1"/>
                      </a:solidFill>
                      <a:prstDash val="solid"/>
                      <a:round/>
                      <a:headEnd type="none" w="med" len="med"/>
                      <a:tailEnd type="none" w="med" len="me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10009"/>
                  </a:ext>
                </a:extLst>
              </a:tr>
              <a:tr h="546650">
                <a:tc>
                  <a:txBody>
                    <a:bodyPr/>
                    <a:lstStyle/>
                    <a:p>
                      <a:pPr marL="0" lvl="0" indent="0" algn="l" rtl="0">
                        <a:lnSpc>
                          <a:spcPct val="107000"/>
                        </a:lnSpc>
                        <a:spcBef>
                          <a:spcPts val="0"/>
                        </a:spcBef>
                        <a:spcAft>
                          <a:spcPts val="0"/>
                        </a:spcAft>
                        <a:buNone/>
                      </a:pPr>
                      <a:r>
                        <a:rPr lang="en-US" sz="2200" b="1">
                          <a:latin typeface="Corbel"/>
                          <a:ea typeface="Corbel"/>
                          <a:cs typeface="Corbel"/>
                          <a:sym typeface="Corbel"/>
                        </a:rPr>
                        <a:t>Coping Motives</a:t>
                      </a:r>
                      <a:endParaRPr sz="22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 1.05</a:t>
                      </a:r>
                      <a:endParaRPr sz="220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0.41</a:t>
                      </a:r>
                      <a:endParaRPr sz="220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   2.55*</a:t>
                      </a:r>
                      <a:endParaRPr sz="2200" dirty="0">
                        <a:latin typeface="Corbel"/>
                        <a:ea typeface="Corbel"/>
                        <a:cs typeface="Corbel"/>
                        <a:sym typeface="Corbel"/>
                      </a:endParaRPr>
                    </a:p>
                  </a:txBody>
                  <a:tcPr marL="68575" marR="68575" marT="9525" marB="91425" anchor="ctr">
                    <a:lnL w="12700" cmpd="sng">
                      <a:noFill/>
                      <a:prstDash val="solid"/>
                    </a:lnL>
                    <a:lnR w="12700" cap="flat" cmpd="sng" algn="ctr">
                      <a:solidFill>
                        <a:schemeClr val="tx1"/>
                      </a:solidFill>
                      <a:prstDash val="solid"/>
                      <a:round/>
                      <a:headEnd type="none" w="med" len="med"/>
                      <a:tailEnd type="none" w="med" len="me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0"/>
                  </a:ext>
                </a:extLst>
              </a:tr>
              <a:tr h="602775">
                <a:tc>
                  <a:txBody>
                    <a:bodyPr/>
                    <a:lstStyle/>
                    <a:p>
                      <a:pPr marL="0" lvl="0" indent="0" algn="l" rtl="0">
                        <a:lnSpc>
                          <a:spcPct val="107000"/>
                        </a:lnSpc>
                        <a:spcBef>
                          <a:spcPts val="0"/>
                        </a:spcBef>
                        <a:spcAft>
                          <a:spcPts val="0"/>
                        </a:spcAft>
                        <a:buNone/>
                      </a:pPr>
                      <a:r>
                        <a:rPr lang="en-US" sz="2200" b="1">
                          <a:latin typeface="Corbel"/>
                          <a:ea typeface="Corbel"/>
                          <a:cs typeface="Corbel"/>
                          <a:sym typeface="Corbel"/>
                        </a:rPr>
                        <a:t>Mental Health x Coping Motives</a:t>
                      </a:r>
                      <a:endParaRPr sz="22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 0.01</a:t>
                      </a:r>
                      <a:endParaRPr sz="220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0.11</a:t>
                      </a:r>
                      <a:endParaRPr sz="2200" dirty="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 0.02</a:t>
                      </a:r>
                      <a:endParaRPr sz="2200" dirty="0">
                        <a:latin typeface="Corbel"/>
                        <a:ea typeface="Corbel"/>
                        <a:cs typeface="Corbel"/>
                        <a:sym typeface="Corbel"/>
                      </a:endParaRPr>
                    </a:p>
                  </a:txBody>
                  <a:tcPr marL="68575" marR="68575" marT="9525" marB="91425" anchor="ctr">
                    <a:lnL w="12700" cmpd="sng">
                      <a:noFill/>
                      <a:prstDash val="solid"/>
                    </a:lnL>
                    <a:lnR w="12700" cap="flat" cmpd="sng" algn="ctr">
                      <a:solidFill>
                        <a:schemeClr val="tx1"/>
                      </a:solidFill>
                      <a:prstDash val="solid"/>
                      <a:round/>
                      <a:headEnd type="none" w="med" len="med"/>
                      <a:tailEnd type="none" w="med" len="med"/>
                    </a:lnR>
                    <a:lnT w="12650" cap="flat" cmpd="sng" algn="ctr">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10011"/>
                  </a:ext>
                </a:extLst>
              </a:tr>
            </a:tbl>
          </a:graphicData>
        </a:graphic>
      </p:graphicFrame>
      <p:graphicFrame>
        <p:nvGraphicFramePr>
          <p:cNvPr id="125" name="Google Shape;125;p13"/>
          <p:cNvGraphicFramePr/>
          <p:nvPr>
            <p:extLst>
              <p:ext uri="{D42A27DB-BD31-4B8C-83A1-F6EECF244321}">
                <p14:modId xmlns:p14="http://schemas.microsoft.com/office/powerpoint/2010/main" val="4219092575"/>
              </p:ext>
            </p:extLst>
          </p:nvPr>
        </p:nvGraphicFramePr>
        <p:xfrm>
          <a:off x="27597923" y="5183875"/>
          <a:ext cx="8803977" cy="6603600"/>
        </p:xfrm>
        <a:graphic>
          <a:graphicData uri="http://schemas.openxmlformats.org/drawingml/2006/table">
            <a:tbl>
              <a:tblPr>
                <a:noFill/>
                <a:tableStyleId>{7842F933-E9E7-4922-A314-D63913160086}</a:tableStyleId>
              </a:tblPr>
              <a:tblGrid>
                <a:gridCol w="4239500">
                  <a:extLst>
                    <a:ext uri="{9D8B030D-6E8A-4147-A177-3AD203B41FA5}">
                      <a16:colId xmlns:a16="http://schemas.microsoft.com/office/drawing/2014/main" val="20000"/>
                    </a:ext>
                  </a:extLst>
                </a:gridCol>
                <a:gridCol w="1639187">
                  <a:extLst>
                    <a:ext uri="{9D8B030D-6E8A-4147-A177-3AD203B41FA5}">
                      <a16:colId xmlns:a16="http://schemas.microsoft.com/office/drawing/2014/main" val="20001"/>
                    </a:ext>
                  </a:extLst>
                </a:gridCol>
                <a:gridCol w="1311865">
                  <a:extLst>
                    <a:ext uri="{9D8B030D-6E8A-4147-A177-3AD203B41FA5}">
                      <a16:colId xmlns:a16="http://schemas.microsoft.com/office/drawing/2014/main" val="1669453570"/>
                    </a:ext>
                  </a:extLst>
                </a:gridCol>
                <a:gridCol w="1613425">
                  <a:extLst>
                    <a:ext uri="{9D8B030D-6E8A-4147-A177-3AD203B41FA5}">
                      <a16:colId xmlns:a16="http://schemas.microsoft.com/office/drawing/2014/main" val="20003"/>
                    </a:ext>
                  </a:extLst>
                </a:gridCol>
              </a:tblGrid>
              <a:tr h="703675">
                <a:tc>
                  <a:txBody>
                    <a:bodyPr/>
                    <a:lstStyle/>
                    <a:p>
                      <a:pPr marL="0" lvl="0" indent="0" algn="ctr" rtl="0">
                        <a:lnSpc>
                          <a:spcPct val="107000"/>
                        </a:lnSpc>
                        <a:spcBef>
                          <a:spcPts val="0"/>
                        </a:spcBef>
                        <a:spcAft>
                          <a:spcPts val="0"/>
                        </a:spcAft>
                        <a:buNone/>
                      </a:pPr>
                      <a:r>
                        <a:rPr lang="en-US" sz="1800" b="1" dirty="0">
                          <a:solidFill>
                            <a:srgbClr val="FFFFFF"/>
                          </a:solidFill>
                          <a:latin typeface="Corbel"/>
                          <a:ea typeface="Corbel"/>
                          <a:cs typeface="Corbel"/>
                          <a:sym typeface="Corbel"/>
                        </a:rPr>
                        <a:t> </a:t>
                      </a:r>
                      <a:endParaRPr sz="1800" b="1" dirty="0">
                        <a:solidFill>
                          <a:srgbClr val="FFFFFF"/>
                        </a:solidFill>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650" cap="flat" cmpd="sng">
                      <a:noFill/>
                      <a:prstDash val="solid"/>
                      <a:round/>
                      <a:headEnd type="none" w="sm" len="sm"/>
                      <a:tailEnd type="none" w="sm" len="sm"/>
                    </a:lnB>
                    <a:lnTlToBr w="12700" cmpd="sng">
                      <a:noFill/>
                      <a:prstDash val="solid"/>
                    </a:lnTlToBr>
                    <a:lnBlToTr w="12700" cmpd="sng">
                      <a:noFill/>
                      <a:prstDash val="solid"/>
                    </a:lnBlToTr>
                    <a:solidFill>
                      <a:srgbClr val="4A86E8"/>
                    </a:solidFill>
                  </a:tcPr>
                </a:tc>
                <a:tc gridSpan="3">
                  <a:txBody>
                    <a:bodyPr/>
                    <a:lstStyle/>
                    <a:p>
                      <a:pPr marL="63500" lvl="0" indent="0" algn="ctr" rtl="0">
                        <a:lnSpc>
                          <a:spcPct val="115000"/>
                        </a:lnSpc>
                        <a:spcBef>
                          <a:spcPts val="200"/>
                        </a:spcBef>
                        <a:spcAft>
                          <a:spcPts val="0"/>
                        </a:spcAft>
                        <a:buNone/>
                      </a:pPr>
                      <a:r>
                        <a:rPr lang="en-US" sz="2500" b="1" dirty="0">
                          <a:solidFill>
                            <a:srgbClr val="FFFFFF"/>
                          </a:solidFill>
                          <a:latin typeface="Corbel"/>
                          <a:ea typeface="Corbel"/>
                          <a:cs typeface="Corbel"/>
                          <a:sym typeface="Corbel"/>
                        </a:rPr>
                        <a:t>Typical Marijuana Use</a:t>
                      </a:r>
                      <a:endParaRPr sz="2500" b="1" dirty="0">
                        <a:solidFill>
                          <a:srgbClr val="FFFFFF"/>
                        </a:solidFill>
                        <a:latin typeface="Corbel"/>
                        <a:ea typeface="Corbel"/>
                        <a:cs typeface="Corbel"/>
                        <a:sym typeface="Corbel"/>
                      </a:endParaRPr>
                    </a:p>
                  </a:txBody>
                  <a:tcPr marL="68575" marR="68575" marT="9525" marB="91425" anchor="ctr">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650" cap="flat" cmpd="sng">
                      <a:noFill/>
                      <a:prstDash val="solid"/>
                      <a:round/>
                      <a:headEnd type="none" w="sm" len="sm"/>
                      <a:tailEnd type="none" w="sm" len="sm"/>
                    </a:lnB>
                    <a:lnTlToBr w="12700" cmpd="sng">
                      <a:noFill/>
                      <a:prstDash val="solid"/>
                    </a:lnTlToBr>
                    <a:lnBlToTr w="12700" cmpd="sng">
                      <a:noFill/>
                      <a:prstDash val="solid"/>
                    </a:lnBlToTr>
                    <a:solidFill>
                      <a:srgbClr val="4A86E8"/>
                    </a:solidFill>
                  </a:tcPr>
                </a:tc>
                <a:tc hMerge="1">
                  <a:txBody>
                    <a:bodyPr/>
                    <a:lstStyle/>
                    <a:p>
                      <a:endParaRPr lang="en-US"/>
                    </a:p>
                  </a:txBody>
                  <a:tcPr/>
                </a:tc>
                <a:tc hMerge="1">
                  <a:txBody>
                    <a:bodyPr/>
                    <a:lstStyle/>
                    <a:p>
                      <a:endParaRPr lang="en-US"/>
                    </a:p>
                  </a:txBody>
                  <a:tcPr>
                    <a:lnL w="12650" cap="flat" cmpd="sng" algn="ctr">
                      <a:solidFill>
                        <a:srgbClr val="A5A5A5"/>
                      </a:solidFill>
                      <a:prstDash val="solid"/>
                      <a:round/>
                      <a:headEnd type="none" w="sm" len="sm"/>
                      <a:tailEnd type="none" w="sm" len="sm"/>
                    </a:lnL>
                  </a:tcPr>
                </a:tc>
                <a:extLst>
                  <a:ext uri="{0D108BD9-81ED-4DB2-BD59-A6C34878D82A}">
                    <a16:rowId xmlns:a16="http://schemas.microsoft.com/office/drawing/2014/main" val="10000"/>
                  </a:ext>
                </a:extLst>
              </a:tr>
              <a:tr h="546650">
                <a:tc>
                  <a:txBody>
                    <a:bodyPr/>
                    <a:lstStyle/>
                    <a:p>
                      <a:pPr marL="0" lvl="0" indent="0" algn="ctr" rtl="0">
                        <a:lnSpc>
                          <a:spcPct val="107000"/>
                        </a:lnSpc>
                        <a:spcBef>
                          <a:spcPts val="0"/>
                        </a:spcBef>
                        <a:spcAft>
                          <a:spcPts val="0"/>
                        </a:spcAft>
                        <a:buNone/>
                      </a:pPr>
                      <a:r>
                        <a:rPr lang="en-US" sz="1800" b="1" dirty="0">
                          <a:latin typeface="Corbel"/>
                          <a:ea typeface="Corbel"/>
                          <a:cs typeface="Corbel"/>
                          <a:sym typeface="Corbel"/>
                        </a:rPr>
                        <a:t> </a:t>
                      </a:r>
                      <a:endParaRPr sz="1800" b="1" dirty="0">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B</a:t>
                      </a:r>
                      <a:endParaRPr sz="2200" dirty="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SE B</a:t>
                      </a:r>
                      <a:endParaRPr sz="2200" dirty="0">
                        <a:latin typeface="Corbel"/>
                        <a:ea typeface="Corbel"/>
                        <a:cs typeface="Corbel"/>
                        <a:sym typeface="Corbel"/>
                      </a:endParaRPr>
                    </a:p>
                  </a:txBody>
                  <a:tcPr marL="68575" marR="68575" marT="9525" marB="91425" anchor="ctr">
                    <a:lnL w="12700" cmpd="sng">
                      <a:noFill/>
                      <a:prstDash val="solid"/>
                    </a:lnL>
                    <a:lnR w="12700" cmpd="sng">
                      <a:noFill/>
                      <a:prstDash val="soli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t</a:t>
                      </a:r>
                      <a:endParaRPr sz="2200">
                        <a:latin typeface="Corbel"/>
                        <a:ea typeface="Corbel"/>
                        <a:cs typeface="Corbel"/>
                        <a:sym typeface="Corbel"/>
                      </a:endParaRPr>
                    </a:p>
                  </a:txBody>
                  <a:tcPr marL="68575" marR="68575" marT="9525" marB="91425"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10001"/>
                  </a:ext>
                </a:extLst>
              </a:tr>
              <a:tr h="459500">
                <a:tc>
                  <a:txBody>
                    <a:bodyPr/>
                    <a:lstStyle/>
                    <a:p>
                      <a:pPr marL="0" lvl="0" indent="0" algn="l" rtl="0">
                        <a:lnSpc>
                          <a:spcPct val="107000"/>
                        </a:lnSpc>
                        <a:spcBef>
                          <a:spcPts val="0"/>
                        </a:spcBef>
                        <a:spcAft>
                          <a:spcPts val="0"/>
                        </a:spcAft>
                        <a:buNone/>
                      </a:pPr>
                      <a:r>
                        <a:rPr lang="en-US" sz="1800" b="1" dirty="0">
                          <a:latin typeface="Corbel"/>
                          <a:ea typeface="Corbel"/>
                          <a:cs typeface="Corbel"/>
                          <a:sym typeface="Corbel"/>
                        </a:rPr>
                        <a:t> </a:t>
                      </a:r>
                      <a:endParaRPr sz="1800" b="1" dirty="0">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gridSpan="3">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Model 1</a:t>
                      </a:r>
                      <a:endParaRPr sz="2200" dirty="0">
                        <a:latin typeface="Corbel"/>
                        <a:ea typeface="Corbel"/>
                        <a:cs typeface="Corbel"/>
                        <a:sym typeface="Corbel"/>
                      </a:endParaRPr>
                    </a:p>
                  </a:txBody>
                  <a:tcPr marL="68575" marR="68575" marT="9525" marB="91425" anchor="ctr">
                    <a:lnL w="12700" cmpd="sng">
                      <a:noFill/>
                      <a:prstDash val="solid"/>
                    </a:lnL>
                    <a:lnR w="12700" cap="flat" cmpd="sng" algn="ctr">
                      <a:solidFill>
                        <a:schemeClr val="tx1"/>
                      </a:solidFill>
                      <a:prstDash val="solid"/>
                      <a:round/>
                      <a:headEnd type="none" w="med" len="med"/>
                      <a:tailEnd type="none" w="med" len="me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lnL w="12650" cap="flat" cmpd="sng" algn="ctr">
                      <a:solidFill>
                        <a:srgbClr val="A5A5A5"/>
                      </a:solidFill>
                      <a:prstDash val="solid"/>
                      <a:round/>
                      <a:headEnd type="none" w="sm" len="sm"/>
                      <a:tailEnd type="none" w="sm" len="sm"/>
                    </a:lnL>
                    <a:lnT w="12650" cap="flat" cmpd="sng" algn="ctr">
                      <a:solidFill>
                        <a:srgbClr val="A5A5A5"/>
                      </a:solidFill>
                      <a:prstDash val="solid"/>
                      <a:round/>
                      <a:headEnd type="none" w="sm" len="sm"/>
                      <a:tailEnd type="none" w="sm" len="sm"/>
                    </a:lnT>
                  </a:tcPr>
                </a:tc>
                <a:extLst>
                  <a:ext uri="{0D108BD9-81ED-4DB2-BD59-A6C34878D82A}">
                    <a16:rowId xmlns:a16="http://schemas.microsoft.com/office/drawing/2014/main" val="10002"/>
                  </a:ext>
                </a:extLst>
              </a:tr>
              <a:tr h="546650">
                <a:tc>
                  <a:txBody>
                    <a:bodyPr/>
                    <a:lstStyle/>
                    <a:p>
                      <a:pPr marL="0" lvl="0" indent="0" algn="l" rtl="0">
                        <a:lnSpc>
                          <a:spcPct val="107000"/>
                        </a:lnSpc>
                        <a:spcBef>
                          <a:spcPts val="0"/>
                        </a:spcBef>
                        <a:spcAft>
                          <a:spcPts val="0"/>
                        </a:spcAft>
                        <a:buNone/>
                      </a:pPr>
                      <a:r>
                        <a:rPr lang="en-US" sz="2200" b="1">
                          <a:latin typeface="Corbel"/>
                          <a:ea typeface="Corbel"/>
                          <a:cs typeface="Corbel"/>
                          <a:sym typeface="Corbel"/>
                        </a:rPr>
                        <a:t>Biological Sex (male 0, female 1)</a:t>
                      </a:r>
                      <a:endParaRPr sz="22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-3.80</a:t>
                      </a:r>
                      <a:endParaRPr sz="2200">
                        <a:latin typeface="Corbel"/>
                        <a:ea typeface="Corbel"/>
                        <a:cs typeface="Corbel"/>
                        <a:sym typeface="Corbel"/>
                      </a:endParaRPr>
                    </a:p>
                  </a:txBody>
                  <a:tcPr marL="68575" marR="68575" marT="9525" marB="91425">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2.17</a:t>
                      </a:r>
                      <a:endParaRPr sz="2200" dirty="0">
                        <a:latin typeface="Corbel"/>
                        <a:ea typeface="Corbel"/>
                        <a:cs typeface="Corbel"/>
                        <a:sym typeface="Corbel"/>
                      </a:endParaRPr>
                    </a:p>
                  </a:txBody>
                  <a:tcPr marL="68575" marR="68575" marT="9525" marB="91425">
                    <a:lnL w="12700" cmpd="sng">
                      <a:noFill/>
                      <a:prstDash val="solid"/>
                    </a:lnL>
                    <a:lnR w="12700" cmpd="sng">
                      <a:noFill/>
                      <a:prstDash val="soli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1.75</a:t>
                      </a:r>
                      <a:endParaRPr sz="2200" dirty="0">
                        <a:latin typeface="Corbel"/>
                        <a:ea typeface="Corbel"/>
                        <a:cs typeface="Corbel"/>
                        <a:sym typeface="Corbel"/>
                      </a:endParaRPr>
                    </a:p>
                  </a:txBody>
                  <a:tcPr marL="68575" marR="68575" marT="9525" marB="91425">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10003"/>
                  </a:ext>
                </a:extLst>
              </a:tr>
              <a:tr h="546650">
                <a:tc>
                  <a:txBody>
                    <a:bodyPr/>
                    <a:lstStyle/>
                    <a:p>
                      <a:pPr marL="0" lvl="0" indent="0" algn="l" rtl="0">
                        <a:lnSpc>
                          <a:spcPct val="107000"/>
                        </a:lnSpc>
                        <a:spcBef>
                          <a:spcPts val="0"/>
                        </a:spcBef>
                        <a:spcAft>
                          <a:spcPts val="0"/>
                        </a:spcAft>
                        <a:buNone/>
                      </a:pPr>
                      <a:r>
                        <a:rPr lang="en-US" sz="2200" b="1">
                          <a:latin typeface="Corbel"/>
                          <a:ea typeface="Corbel"/>
                          <a:cs typeface="Corbel"/>
                          <a:sym typeface="Corbel"/>
                        </a:rPr>
                        <a:t>Age</a:t>
                      </a:r>
                      <a:endParaRPr sz="22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-0.55</a:t>
                      </a:r>
                      <a:endParaRPr sz="2200">
                        <a:latin typeface="Corbel"/>
                        <a:ea typeface="Corbel"/>
                        <a:cs typeface="Corbel"/>
                        <a:sym typeface="Corbel"/>
                      </a:endParaRPr>
                    </a:p>
                  </a:txBody>
                  <a:tcPr marL="68575" marR="68575" marT="9525" marB="91425">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1.15</a:t>
                      </a:r>
                      <a:endParaRPr sz="2200" dirty="0">
                        <a:latin typeface="Corbel"/>
                        <a:ea typeface="Corbel"/>
                        <a:cs typeface="Corbel"/>
                        <a:sym typeface="Corbel"/>
                      </a:endParaRPr>
                    </a:p>
                  </a:txBody>
                  <a:tcPr marL="68575" marR="68575" marT="9525" marB="91425">
                    <a:lnL w="12700" cmpd="sng">
                      <a:noFill/>
                      <a:prstDash val="solid"/>
                    </a:lnL>
                    <a:lnR w="12700" cmpd="sng">
                      <a:noFill/>
                      <a:prstDash val="soli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0.47</a:t>
                      </a:r>
                      <a:endParaRPr sz="2200" dirty="0">
                        <a:latin typeface="Corbel"/>
                        <a:ea typeface="Corbel"/>
                        <a:cs typeface="Corbel"/>
                        <a:sym typeface="Corbel"/>
                      </a:endParaRPr>
                    </a:p>
                  </a:txBody>
                  <a:tcPr marL="68575" marR="68575" marT="9525" marB="91425">
                    <a:lnL w="12700" cmpd="sng">
                      <a:noFill/>
                      <a:prstDash val="solid"/>
                    </a:lnL>
                    <a:lnR w="12700" cap="flat" cmpd="sng" algn="ctr">
                      <a:solidFill>
                        <a:schemeClr val="tx1"/>
                      </a:solidFill>
                      <a:prstDash val="solid"/>
                      <a:round/>
                      <a:headEnd type="none" w="med" len="med"/>
                      <a:tailEnd type="none" w="med" len="me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4"/>
                  </a:ext>
                </a:extLst>
              </a:tr>
              <a:tr h="546650">
                <a:tc>
                  <a:txBody>
                    <a:bodyPr/>
                    <a:lstStyle/>
                    <a:p>
                      <a:pPr marL="0" lvl="0" indent="0" algn="l" rtl="0">
                        <a:lnSpc>
                          <a:spcPct val="107000"/>
                        </a:lnSpc>
                        <a:spcBef>
                          <a:spcPts val="0"/>
                        </a:spcBef>
                        <a:spcAft>
                          <a:spcPts val="0"/>
                        </a:spcAft>
                        <a:buNone/>
                      </a:pPr>
                      <a:r>
                        <a:rPr lang="en-US" sz="2200" b="1" dirty="0">
                          <a:latin typeface="Corbel"/>
                          <a:ea typeface="Corbel"/>
                          <a:cs typeface="Corbel"/>
                          <a:sym typeface="Corbel"/>
                        </a:rPr>
                        <a:t>Mental Health Symptoms</a:t>
                      </a:r>
                      <a:endParaRPr sz="2200" b="1" dirty="0">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 0.55</a:t>
                      </a:r>
                      <a:endParaRPr sz="2200">
                        <a:latin typeface="Corbel"/>
                        <a:ea typeface="Corbel"/>
                        <a:cs typeface="Corbel"/>
                        <a:sym typeface="Corbel"/>
                      </a:endParaRPr>
                    </a:p>
                  </a:txBody>
                  <a:tcPr marL="68575" marR="68575" marT="9525" marB="91425">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0.33</a:t>
                      </a:r>
                      <a:endParaRPr sz="2200" dirty="0">
                        <a:latin typeface="Corbel"/>
                        <a:ea typeface="Corbel"/>
                        <a:cs typeface="Corbel"/>
                        <a:sym typeface="Corbel"/>
                      </a:endParaRPr>
                    </a:p>
                  </a:txBody>
                  <a:tcPr marL="68575" marR="68575" marT="9525" marB="91425">
                    <a:lnL w="12700" cmpd="sng">
                      <a:noFill/>
                      <a:prstDash val="solid"/>
                    </a:lnL>
                    <a:lnR w="12700" cmpd="sng">
                      <a:noFill/>
                      <a:prstDash val="soli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 1.63</a:t>
                      </a:r>
                      <a:endParaRPr sz="2200" dirty="0">
                        <a:latin typeface="Corbel"/>
                        <a:ea typeface="Corbel"/>
                        <a:cs typeface="Corbel"/>
                        <a:sym typeface="Corbel"/>
                      </a:endParaRPr>
                    </a:p>
                  </a:txBody>
                  <a:tcPr marL="68575" marR="68575" marT="9525" marB="91425">
                    <a:lnL w="12700" cmpd="sng">
                      <a:noFill/>
                      <a:prstDash val="solid"/>
                    </a:lnL>
                    <a:lnR w="12700" cap="flat" cmpd="sng" algn="ctr">
                      <a:solidFill>
                        <a:schemeClr val="tx1"/>
                      </a:solidFill>
                      <a:prstDash val="solid"/>
                      <a:round/>
                      <a:headEnd type="none" w="med" len="med"/>
                      <a:tailEnd type="none" w="med" len="me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10005"/>
                  </a:ext>
                </a:extLst>
              </a:tr>
              <a:tr h="464450">
                <a:tc>
                  <a:txBody>
                    <a:bodyPr/>
                    <a:lstStyle/>
                    <a:p>
                      <a:pPr marL="0" lvl="0" indent="0" algn="l" rtl="0">
                        <a:lnSpc>
                          <a:spcPct val="107000"/>
                        </a:lnSpc>
                        <a:spcBef>
                          <a:spcPts val="0"/>
                        </a:spcBef>
                        <a:spcAft>
                          <a:spcPts val="0"/>
                        </a:spcAft>
                        <a:buNone/>
                      </a:pPr>
                      <a:r>
                        <a:rPr lang="en-US" sz="2200" b="1">
                          <a:latin typeface="Corbel"/>
                          <a:ea typeface="Corbel"/>
                          <a:cs typeface="Corbel"/>
                          <a:sym typeface="Corbel"/>
                        </a:rPr>
                        <a:t> </a:t>
                      </a:r>
                      <a:endParaRPr sz="22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gridSpan="3">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Model 2</a:t>
                      </a:r>
                      <a:endParaRPr sz="2200" dirty="0">
                        <a:latin typeface="Corbel"/>
                        <a:ea typeface="Corbel"/>
                        <a:cs typeface="Corbel"/>
                        <a:sym typeface="Corbel"/>
                      </a:endParaRPr>
                    </a:p>
                  </a:txBody>
                  <a:tcPr marL="68575" marR="68575" marT="9525" marB="91425" anchor="ctr">
                    <a:lnL w="12700" cmpd="sng">
                      <a:noFill/>
                      <a:prstDash val="solid"/>
                    </a:lnL>
                    <a:lnR w="12700" cap="flat" cmpd="sng" algn="ctr">
                      <a:solidFill>
                        <a:schemeClr val="tx1"/>
                      </a:solidFill>
                      <a:prstDash val="solid"/>
                      <a:round/>
                      <a:headEnd type="none" w="med" len="med"/>
                      <a:tailEnd type="none" w="med" len="me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a:p>
                  </a:txBody>
                  <a:tcPr>
                    <a:lnL w="12650" cap="flat" cmpd="sng" algn="ctr">
                      <a:solidFill>
                        <a:srgbClr val="A5A5A5"/>
                      </a:solidFill>
                      <a:prstDash val="solid"/>
                      <a:round/>
                      <a:headEnd type="none" w="sm" len="sm"/>
                      <a:tailEnd type="none" w="sm" len="sm"/>
                    </a:lnL>
                    <a:lnT w="12650" cap="flat" cmpd="sng" algn="ctr">
                      <a:solidFill>
                        <a:srgbClr val="A5A5A5"/>
                      </a:solidFill>
                      <a:prstDash val="solid"/>
                      <a:round/>
                      <a:headEnd type="none" w="sm" len="sm"/>
                      <a:tailEnd type="none" w="sm" len="sm"/>
                    </a:lnT>
                  </a:tcPr>
                </a:tc>
                <a:extLst>
                  <a:ext uri="{0D108BD9-81ED-4DB2-BD59-A6C34878D82A}">
                    <a16:rowId xmlns:a16="http://schemas.microsoft.com/office/drawing/2014/main" val="10006"/>
                  </a:ext>
                </a:extLst>
              </a:tr>
              <a:tr h="546650">
                <a:tc>
                  <a:txBody>
                    <a:bodyPr/>
                    <a:lstStyle/>
                    <a:p>
                      <a:pPr marL="0" lvl="0" indent="0" algn="l" rtl="0">
                        <a:lnSpc>
                          <a:spcPct val="107000"/>
                        </a:lnSpc>
                        <a:spcBef>
                          <a:spcPts val="0"/>
                        </a:spcBef>
                        <a:spcAft>
                          <a:spcPts val="0"/>
                        </a:spcAft>
                        <a:buNone/>
                      </a:pPr>
                      <a:r>
                        <a:rPr lang="en-US" sz="2200" b="1">
                          <a:latin typeface="Corbel"/>
                          <a:ea typeface="Corbel"/>
                          <a:cs typeface="Corbel"/>
                          <a:sym typeface="Corbel"/>
                        </a:rPr>
                        <a:t>Biological Sex (male 0, female 1)</a:t>
                      </a:r>
                      <a:endParaRPr sz="22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-3.97</a:t>
                      </a:r>
                      <a:endParaRPr sz="2200">
                        <a:latin typeface="Corbel"/>
                        <a:ea typeface="Corbel"/>
                        <a:cs typeface="Corbel"/>
                        <a:sym typeface="Corbel"/>
                      </a:endParaRPr>
                    </a:p>
                  </a:txBody>
                  <a:tcPr marL="68575" marR="68575" marT="9525" marB="91425">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2.37</a:t>
                      </a:r>
                      <a:endParaRPr sz="2200" dirty="0">
                        <a:latin typeface="Corbel"/>
                        <a:ea typeface="Corbel"/>
                        <a:cs typeface="Corbel"/>
                        <a:sym typeface="Corbel"/>
                      </a:endParaRPr>
                    </a:p>
                  </a:txBody>
                  <a:tcPr marL="68575" marR="68575" marT="9525" marB="91425">
                    <a:lnL w="12700" cmpd="sng">
                      <a:noFill/>
                      <a:prstDash val="solid"/>
                    </a:lnL>
                    <a:lnR w="12700" cmpd="sng">
                      <a:noFill/>
                      <a:prstDash val="soli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1.67</a:t>
                      </a:r>
                      <a:endParaRPr sz="2200" dirty="0">
                        <a:latin typeface="Corbel"/>
                        <a:ea typeface="Corbel"/>
                        <a:cs typeface="Corbel"/>
                        <a:sym typeface="Corbel"/>
                      </a:endParaRPr>
                    </a:p>
                  </a:txBody>
                  <a:tcPr marL="68575" marR="68575" marT="9525" marB="91425">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10007"/>
                  </a:ext>
                </a:extLst>
              </a:tr>
              <a:tr h="546650">
                <a:tc>
                  <a:txBody>
                    <a:bodyPr/>
                    <a:lstStyle/>
                    <a:p>
                      <a:pPr marL="0" lvl="0" indent="0" algn="l" rtl="0">
                        <a:lnSpc>
                          <a:spcPct val="107000"/>
                        </a:lnSpc>
                        <a:spcBef>
                          <a:spcPts val="0"/>
                        </a:spcBef>
                        <a:spcAft>
                          <a:spcPts val="0"/>
                        </a:spcAft>
                        <a:buNone/>
                      </a:pPr>
                      <a:r>
                        <a:rPr lang="en-US" sz="2200" b="1">
                          <a:latin typeface="Corbel"/>
                          <a:ea typeface="Corbel"/>
                          <a:cs typeface="Corbel"/>
                          <a:sym typeface="Corbel"/>
                        </a:rPr>
                        <a:t>Age</a:t>
                      </a:r>
                      <a:endParaRPr sz="22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-1.26</a:t>
                      </a:r>
                      <a:endParaRPr sz="2200">
                        <a:latin typeface="Corbel"/>
                        <a:ea typeface="Corbel"/>
                        <a:cs typeface="Corbel"/>
                        <a:sym typeface="Corbel"/>
                      </a:endParaRPr>
                    </a:p>
                  </a:txBody>
                  <a:tcPr marL="68575" marR="68575" marT="9525" marB="91425">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1.33</a:t>
                      </a:r>
                      <a:endParaRPr sz="2200" dirty="0">
                        <a:latin typeface="Corbel"/>
                        <a:ea typeface="Corbel"/>
                        <a:cs typeface="Corbel"/>
                        <a:sym typeface="Corbel"/>
                      </a:endParaRPr>
                    </a:p>
                  </a:txBody>
                  <a:tcPr marL="68575" marR="68575" marT="9525" marB="91425">
                    <a:lnL w="12700" cmpd="sng">
                      <a:noFill/>
                      <a:prstDash val="solid"/>
                    </a:lnL>
                    <a:lnR w="12700" cmpd="sng">
                      <a:noFill/>
                      <a:prstDash val="soli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0.94</a:t>
                      </a:r>
                      <a:endParaRPr sz="2200" dirty="0">
                        <a:latin typeface="Corbel"/>
                        <a:ea typeface="Corbel"/>
                        <a:cs typeface="Corbel"/>
                        <a:sym typeface="Corbel"/>
                      </a:endParaRPr>
                    </a:p>
                  </a:txBody>
                  <a:tcPr marL="68575" marR="68575" marT="9525" marB="91425">
                    <a:lnL w="12700" cmpd="sng">
                      <a:noFill/>
                      <a:prstDash val="solid"/>
                    </a:lnL>
                    <a:lnR w="12700" cap="flat" cmpd="sng" algn="ctr">
                      <a:solidFill>
                        <a:schemeClr val="tx1"/>
                      </a:solidFill>
                      <a:prstDash val="solid"/>
                      <a:round/>
                      <a:headEnd type="none" w="med" len="med"/>
                      <a:tailEnd type="none" w="med" len="me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8"/>
                  </a:ext>
                </a:extLst>
              </a:tr>
              <a:tr h="546650">
                <a:tc>
                  <a:txBody>
                    <a:bodyPr/>
                    <a:lstStyle/>
                    <a:p>
                      <a:pPr marL="0" lvl="0" indent="0" algn="l" rtl="0">
                        <a:lnSpc>
                          <a:spcPct val="107000"/>
                        </a:lnSpc>
                        <a:spcBef>
                          <a:spcPts val="0"/>
                        </a:spcBef>
                        <a:spcAft>
                          <a:spcPts val="0"/>
                        </a:spcAft>
                        <a:buNone/>
                      </a:pPr>
                      <a:r>
                        <a:rPr lang="en-US" sz="2200" b="1">
                          <a:latin typeface="Corbel"/>
                          <a:ea typeface="Corbel"/>
                          <a:cs typeface="Corbel"/>
                          <a:sym typeface="Corbel"/>
                        </a:rPr>
                        <a:t>Mental Health Symptoms</a:t>
                      </a:r>
                      <a:endParaRPr sz="22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 0.04</a:t>
                      </a:r>
                      <a:endParaRPr sz="2200">
                        <a:latin typeface="Corbel"/>
                        <a:ea typeface="Corbel"/>
                        <a:cs typeface="Corbel"/>
                        <a:sym typeface="Corbel"/>
                      </a:endParaRPr>
                    </a:p>
                  </a:txBody>
                  <a:tcPr marL="68575" marR="68575" marT="9525" marB="91425">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0.43</a:t>
                      </a:r>
                      <a:endParaRPr sz="2200" dirty="0">
                        <a:latin typeface="Corbel"/>
                        <a:ea typeface="Corbel"/>
                        <a:cs typeface="Corbel"/>
                        <a:sym typeface="Corbel"/>
                      </a:endParaRPr>
                    </a:p>
                  </a:txBody>
                  <a:tcPr marL="68575" marR="68575" marT="9525" marB="91425">
                    <a:lnL w="12700" cmpd="sng">
                      <a:noFill/>
                      <a:prstDash val="solid"/>
                    </a:lnL>
                    <a:lnR w="12700" cmpd="sng">
                      <a:noFill/>
                      <a:prstDash val="soli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 0.10</a:t>
                      </a:r>
                      <a:endParaRPr sz="2200" dirty="0">
                        <a:latin typeface="Corbel"/>
                        <a:ea typeface="Corbel"/>
                        <a:cs typeface="Corbel"/>
                        <a:sym typeface="Corbel"/>
                      </a:endParaRPr>
                    </a:p>
                  </a:txBody>
                  <a:tcPr marL="68575" marR="68575" marT="9525" marB="91425">
                    <a:lnL w="12700" cmpd="sng">
                      <a:noFill/>
                      <a:prstDash val="solid"/>
                    </a:lnL>
                    <a:lnR w="12700" cap="flat" cmpd="sng" algn="ctr">
                      <a:solidFill>
                        <a:schemeClr val="tx1"/>
                      </a:solidFill>
                      <a:prstDash val="solid"/>
                      <a:round/>
                      <a:headEnd type="none" w="med" len="med"/>
                      <a:tailEnd type="none" w="med" len="me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10009"/>
                  </a:ext>
                </a:extLst>
              </a:tr>
              <a:tr h="546650">
                <a:tc>
                  <a:txBody>
                    <a:bodyPr/>
                    <a:lstStyle/>
                    <a:p>
                      <a:pPr marL="0" lvl="0" indent="0" algn="l" rtl="0">
                        <a:lnSpc>
                          <a:spcPct val="107000"/>
                        </a:lnSpc>
                        <a:spcBef>
                          <a:spcPts val="0"/>
                        </a:spcBef>
                        <a:spcAft>
                          <a:spcPts val="0"/>
                        </a:spcAft>
                        <a:buNone/>
                      </a:pPr>
                      <a:r>
                        <a:rPr lang="en-US" sz="2200" b="1">
                          <a:latin typeface="Corbel"/>
                          <a:ea typeface="Corbel"/>
                          <a:cs typeface="Corbel"/>
                          <a:sym typeface="Corbel"/>
                        </a:rPr>
                        <a:t>Coping Motives</a:t>
                      </a:r>
                      <a:endParaRPr sz="2200" b="1">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  0.96</a:t>
                      </a:r>
                      <a:endParaRPr sz="2200">
                        <a:latin typeface="Corbel"/>
                        <a:ea typeface="Corbel"/>
                        <a:cs typeface="Corbel"/>
                        <a:sym typeface="Corbel"/>
                      </a:endParaRPr>
                    </a:p>
                  </a:txBody>
                  <a:tcPr marL="68575" marR="68575" marT="9525" marB="91425">
                    <a:lnL w="12700" cmpd="sng">
                      <a:noFill/>
                      <a:prstDash val="solid"/>
                    </a:lnL>
                    <a:lnR w="12700" cmpd="sng">
                      <a:noFill/>
                      <a:prstDash val="solid"/>
                    </a:lnR>
                    <a:lnT w="12650" cap="flat" cmpd="sng">
                      <a:noFill/>
                      <a:prstDash val="solid"/>
                      <a:round/>
                      <a:headEnd type="none" w="sm" len="sm"/>
                      <a:tailEnd type="none" w="sm" len="sm"/>
                    </a:lnT>
                    <a:lnB w="12650" cap="flat" cmpd="sng">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0.38</a:t>
                      </a:r>
                      <a:endParaRPr sz="2200">
                        <a:latin typeface="Corbel"/>
                        <a:ea typeface="Corbel"/>
                        <a:cs typeface="Corbel"/>
                        <a:sym typeface="Corbel"/>
                      </a:endParaRPr>
                    </a:p>
                  </a:txBody>
                  <a:tcPr marL="68575" marR="68575" marT="9525" marB="91425">
                    <a:lnL w="12700" cmpd="sng">
                      <a:noFill/>
                      <a:prstDash val="solid"/>
                    </a:lnL>
                    <a:lnR w="12700" cmpd="sng">
                      <a:noFill/>
                      <a:prstDash val="soli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FFFFF"/>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   2.54*</a:t>
                      </a:r>
                      <a:endParaRPr sz="2200" dirty="0">
                        <a:latin typeface="Corbel"/>
                        <a:ea typeface="Corbel"/>
                        <a:cs typeface="Corbel"/>
                        <a:sym typeface="Corbel"/>
                      </a:endParaRPr>
                    </a:p>
                  </a:txBody>
                  <a:tcPr marL="68575" marR="68575" marT="9525" marB="91425">
                    <a:lnL w="12700" cmpd="sng">
                      <a:noFill/>
                      <a:prstDash val="solid"/>
                    </a:lnL>
                    <a:lnR w="12700" cap="flat" cmpd="sng" algn="ctr">
                      <a:solidFill>
                        <a:schemeClr val="tx1"/>
                      </a:solidFill>
                      <a:prstDash val="solid"/>
                      <a:round/>
                      <a:headEnd type="none" w="med" len="med"/>
                      <a:tailEnd type="none" w="med" len="med"/>
                    </a:lnR>
                    <a:lnT w="12650" cap="flat" cmpd="sng" algn="ctr">
                      <a:noFill/>
                      <a:prstDash val="solid"/>
                      <a:round/>
                      <a:headEnd type="none" w="sm" len="sm"/>
                      <a:tailEnd type="none" w="sm" len="sm"/>
                    </a:lnT>
                    <a:lnB w="12650" cap="flat" cmpd="sng" algn="ctr">
                      <a:noFill/>
                      <a:prstDash val="solid"/>
                      <a:round/>
                      <a:headEnd type="none" w="sm" len="sm"/>
                      <a:tailEnd type="none" w="sm" len="sm"/>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0"/>
                  </a:ext>
                </a:extLst>
              </a:tr>
              <a:tr h="602775">
                <a:tc>
                  <a:txBody>
                    <a:bodyPr/>
                    <a:lstStyle/>
                    <a:p>
                      <a:pPr marL="0" lvl="0" indent="0" algn="l" rtl="0">
                        <a:lnSpc>
                          <a:spcPct val="107000"/>
                        </a:lnSpc>
                        <a:spcBef>
                          <a:spcPts val="0"/>
                        </a:spcBef>
                        <a:spcAft>
                          <a:spcPts val="0"/>
                        </a:spcAft>
                        <a:buNone/>
                      </a:pPr>
                      <a:r>
                        <a:rPr lang="en-US" sz="2200" b="1" dirty="0">
                          <a:latin typeface="Corbel"/>
                          <a:ea typeface="Corbel"/>
                          <a:cs typeface="Corbel"/>
                          <a:sym typeface="Corbel"/>
                        </a:rPr>
                        <a:t>Mental Health x Coping Motives</a:t>
                      </a:r>
                      <a:endParaRPr sz="2200" b="1" dirty="0">
                        <a:latin typeface="Corbel"/>
                        <a:ea typeface="Corbel"/>
                        <a:cs typeface="Corbel"/>
                        <a:sym typeface="Corbel"/>
                      </a:endParaRPr>
                    </a:p>
                  </a:txBody>
                  <a:tcPr marL="68575" marR="68575" marT="9525" marB="91425" anchor="ctr">
                    <a:lnL w="12700" cap="flat" cmpd="sng" algn="ctr">
                      <a:solidFill>
                        <a:schemeClr val="tx1"/>
                      </a:solidFill>
                      <a:prstDash val="solid"/>
                      <a:round/>
                      <a:headEnd type="none" w="med" len="med"/>
                      <a:tailEnd type="none" w="med" len="med"/>
                    </a:lnL>
                    <a:lnR w="12700" cmpd="sng">
                      <a:noFill/>
                      <a:prstDash val="solid"/>
                    </a:lnR>
                    <a:lnT w="12650"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a:latin typeface="Corbel"/>
                          <a:ea typeface="Corbel"/>
                          <a:cs typeface="Corbel"/>
                          <a:sym typeface="Corbel"/>
                        </a:rPr>
                        <a:t>-0.01</a:t>
                      </a:r>
                      <a:endParaRPr sz="2200">
                        <a:latin typeface="Corbel"/>
                        <a:ea typeface="Corbel"/>
                        <a:cs typeface="Corbel"/>
                        <a:sym typeface="Corbel"/>
                      </a:endParaRPr>
                    </a:p>
                  </a:txBody>
                  <a:tcPr marL="68575" marR="68575" marT="9525" marB="91425">
                    <a:lnL w="12700" cmpd="sng">
                      <a:noFill/>
                      <a:prstDash val="solid"/>
                    </a:lnL>
                    <a:lnR w="12700" cmpd="sng">
                      <a:noFill/>
                      <a:prstDash val="solid"/>
                    </a:lnR>
                    <a:lnT w="12650"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0.10</a:t>
                      </a:r>
                      <a:endParaRPr sz="2200" dirty="0">
                        <a:latin typeface="Corbel"/>
                        <a:ea typeface="Corbel"/>
                        <a:cs typeface="Corbel"/>
                        <a:sym typeface="Corbel"/>
                      </a:endParaRPr>
                    </a:p>
                  </a:txBody>
                  <a:tcPr marL="68575" marR="68575" marT="9525" marB="91425">
                    <a:lnL w="12700" cmpd="sng">
                      <a:noFill/>
                      <a:prstDash val="solid"/>
                    </a:lnL>
                    <a:lnR w="12700" cmpd="sng">
                      <a:noFill/>
                      <a:prstDash val="solid"/>
                    </a:lnR>
                    <a:lnT w="12650" cap="flat" cmpd="sng" algn="ctr">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p>
                      <a:pPr marL="0" lvl="0" indent="0" algn="ctr" rtl="0">
                        <a:lnSpc>
                          <a:spcPct val="107000"/>
                        </a:lnSpc>
                        <a:spcBef>
                          <a:spcPts val="0"/>
                        </a:spcBef>
                        <a:spcAft>
                          <a:spcPts val="0"/>
                        </a:spcAft>
                        <a:buNone/>
                      </a:pPr>
                      <a:r>
                        <a:rPr lang="en-US" sz="2200" dirty="0">
                          <a:latin typeface="Corbel"/>
                          <a:ea typeface="Corbel"/>
                          <a:cs typeface="Corbel"/>
                          <a:sym typeface="Corbel"/>
                        </a:rPr>
                        <a:t> 0.01</a:t>
                      </a:r>
                      <a:endParaRPr sz="2200" dirty="0">
                        <a:latin typeface="Corbel"/>
                        <a:ea typeface="Corbel"/>
                        <a:cs typeface="Corbel"/>
                        <a:sym typeface="Corbel"/>
                      </a:endParaRPr>
                    </a:p>
                  </a:txBody>
                  <a:tcPr marL="68575" marR="68575" marT="9525" marB="91425">
                    <a:lnL w="12700" cmpd="sng">
                      <a:noFill/>
                      <a:prstDash val="solid"/>
                    </a:lnL>
                    <a:lnR w="12700" cap="flat" cmpd="sng" algn="ctr">
                      <a:solidFill>
                        <a:schemeClr val="tx1"/>
                      </a:solidFill>
                      <a:prstDash val="solid"/>
                      <a:round/>
                      <a:headEnd type="none" w="med" len="med"/>
                      <a:tailEnd type="none" w="med" len="med"/>
                    </a:lnR>
                    <a:lnT w="12650" cap="flat" cmpd="sng" algn="ctr">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10011"/>
                  </a:ext>
                </a:extLst>
              </a:tr>
            </a:tbl>
          </a:graphicData>
        </a:graphic>
      </p:graphicFrame>
      <p:pic>
        <p:nvPicPr>
          <p:cNvPr id="126" name="Google Shape;126;p13"/>
          <p:cNvPicPr preferRelativeResize="0"/>
          <p:nvPr/>
        </p:nvPicPr>
        <p:blipFill>
          <a:blip r:embed="rId5">
            <a:alphaModFix/>
          </a:blip>
          <a:stretch>
            <a:fillRect/>
          </a:stretch>
        </p:blipFill>
        <p:spPr>
          <a:xfrm>
            <a:off x="12724275" y="11051771"/>
            <a:ext cx="14356500" cy="8363199"/>
          </a:xfrm>
          <a:prstGeom prst="rect">
            <a:avLst/>
          </a:prstGeom>
          <a:noFill/>
          <a:ln>
            <a:noFill/>
          </a:ln>
        </p:spPr>
      </p:pic>
      <p:sp>
        <p:nvSpPr>
          <p:cNvPr id="41" name="Google Shape;107;p13">
            <a:extLst>
              <a:ext uri="{FF2B5EF4-FFF2-40B4-BE49-F238E27FC236}">
                <a16:creationId xmlns:a16="http://schemas.microsoft.com/office/drawing/2014/main" id="{67EB2D83-3289-6745-9CA9-FE16BF5937DC}"/>
              </a:ext>
            </a:extLst>
          </p:cNvPr>
          <p:cNvSpPr/>
          <p:nvPr/>
        </p:nvSpPr>
        <p:spPr>
          <a:xfrm flipH="1">
            <a:off x="12739832" y="21398114"/>
            <a:ext cx="23623433" cy="3681883"/>
          </a:xfrm>
          <a:prstGeom prst="rect">
            <a:avLst/>
          </a:prstGeom>
          <a:noFill/>
          <a:ln>
            <a:noFill/>
          </a:ln>
        </p:spPr>
        <p:txBody>
          <a:bodyPr spcFirstLastPara="1" wrap="square" lIns="73825" tIns="36900" rIns="73825" bIns="36900" anchor="ctr" anchorCtr="0">
            <a:noAutofit/>
          </a:bodyPr>
          <a:lstStyle/>
          <a:p>
            <a:pPr marL="574675" indent="-523875">
              <a:lnSpc>
                <a:spcPct val="105000"/>
              </a:lnSpc>
              <a:buClr>
                <a:schemeClr val="dk1"/>
              </a:buClr>
              <a:buSzPts val="2800"/>
              <a:buFont typeface="Courier New"/>
              <a:buChar char="o"/>
            </a:pPr>
            <a:r>
              <a:rPr lang="en-US" sz="2800" dirty="0">
                <a:latin typeface="Corbel"/>
                <a:ea typeface="Corbel"/>
                <a:cs typeface="Corbel"/>
                <a:sym typeface="Corbel"/>
              </a:rPr>
              <a:t>The findings suggest that adolescents who report more mental health symptoms do not necessarily use more marijuana than those who report fewer symptoms, but may be at greater risk for experiencing negative consequences as a result of their usage.  </a:t>
            </a:r>
          </a:p>
          <a:p>
            <a:pPr marL="587375" lvl="0" indent="-536575" algn="l" rtl="0">
              <a:lnSpc>
                <a:spcPct val="105000"/>
              </a:lnSpc>
              <a:spcBef>
                <a:spcPts val="0"/>
              </a:spcBef>
              <a:spcAft>
                <a:spcPts val="0"/>
              </a:spcAft>
              <a:buClr>
                <a:schemeClr val="dk1"/>
              </a:buClr>
              <a:buSzPts val="2800"/>
              <a:buFont typeface="Courier New"/>
              <a:buChar char="o"/>
            </a:pPr>
            <a:r>
              <a:rPr lang="en-US" sz="2800" dirty="0">
                <a:latin typeface="Corbel"/>
                <a:ea typeface="Corbel"/>
                <a:cs typeface="Corbel"/>
                <a:sym typeface="Corbel"/>
              </a:rPr>
              <a:t>Additionally, the results suggest a stronger endorsement of using marijuana to cope with negative affect is related to greater marijuana use and risk for experiencing negative consequences. </a:t>
            </a:r>
            <a:endParaRPr sz="2800" dirty="0">
              <a:latin typeface="Corbel"/>
              <a:ea typeface="Corbel"/>
              <a:cs typeface="Corbel"/>
              <a:sym typeface="Corbel"/>
            </a:endParaRPr>
          </a:p>
          <a:p>
            <a:pPr marL="574675" indent="-523875">
              <a:lnSpc>
                <a:spcPct val="105000"/>
              </a:lnSpc>
              <a:buClr>
                <a:schemeClr val="dk1"/>
              </a:buClr>
              <a:buSzPts val="2800"/>
              <a:buFont typeface="Courier New"/>
              <a:buChar char="o"/>
            </a:pPr>
            <a:r>
              <a:rPr lang="en-US" sz="2800" dirty="0">
                <a:latin typeface="Corbel"/>
                <a:ea typeface="Corbel"/>
                <a:cs typeface="Corbel"/>
                <a:sym typeface="Corbel"/>
              </a:rPr>
              <a:t>No evidence of moderation was found suggesting the relationships between mental health symptoms and marijuana use outcomes do not vary as a function of coping motives. </a:t>
            </a:r>
          </a:p>
          <a:p>
            <a:pPr marL="574675" lvl="0" indent="-523875" algn="l" rtl="0">
              <a:lnSpc>
                <a:spcPct val="105000"/>
              </a:lnSpc>
              <a:spcBef>
                <a:spcPts val="0"/>
              </a:spcBef>
              <a:spcAft>
                <a:spcPts val="0"/>
              </a:spcAft>
              <a:buClr>
                <a:schemeClr val="dk1"/>
              </a:buClr>
              <a:buSzPts val="2800"/>
              <a:buFont typeface="Courier New"/>
              <a:buChar char="o"/>
            </a:pPr>
            <a:r>
              <a:rPr lang="en-US" sz="2800" dirty="0">
                <a:latin typeface="Corbel"/>
                <a:ea typeface="Corbel"/>
                <a:cs typeface="Corbel"/>
                <a:sym typeface="Corbel"/>
              </a:rPr>
              <a:t>Screening during adolescence for early signs of mental health symptoms to predict risk may be beneficial towards preventing negative outcomes and providing early interventions for marijuana misuse.</a:t>
            </a:r>
            <a:endParaRPr sz="2800" dirty="0">
              <a:solidFill>
                <a:schemeClr val="dk1"/>
              </a:solidFill>
              <a:latin typeface="Corbel"/>
              <a:ea typeface="Corbel"/>
              <a:cs typeface="Corbel"/>
              <a:sym typeface="Corbel"/>
            </a:endParaRPr>
          </a:p>
        </p:txBody>
      </p:sp>
      <p:sp>
        <p:nvSpPr>
          <p:cNvPr id="113" name="Google Shape;113;p13"/>
          <p:cNvSpPr/>
          <p:nvPr/>
        </p:nvSpPr>
        <p:spPr>
          <a:xfrm>
            <a:off x="212734" y="14217872"/>
            <a:ext cx="12080516" cy="13928254"/>
          </a:xfrm>
          <a:prstGeom prst="rect">
            <a:avLst/>
          </a:prstGeom>
          <a:noFill/>
          <a:ln>
            <a:noFill/>
          </a:ln>
        </p:spPr>
        <p:txBody>
          <a:bodyPr spcFirstLastPara="1" wrap="square" lIns="196900" tIns="98450" rIns="196900" bIns="98450" anchor="t" anchorCtr="0">
            <a:noAutofit/>
          </a:bodyPr>
          <a:lstStyle/>
          <a:p>
            <a:pPr marL="0" marR="0" lvl="0" indent="0" algn="l" rtl="0">
              <a:lnSpc>
                <a:spcPct val="105000"/>
              </a:lnSpc>
              <a:spcBef>
                <a:spcPts val="0"/>
              </a:spcBef>
              <a:spcAft>
                <a:spcPts val="0"/>
              </a:spcAft>
              <a:buNone/>
            </a:pPr>
            <a:r>
              <a:rPr lang="en-US" sz="2800" b="0" i="0" u="sng" strike="noStrike" cap="none" dirty="0">
                <a:solidFill>
                  <a:schemeClr val="dk1"/>
                </a:solidFill>
                <a:latin typeface="Corbel"/>
                <a:ea typeface="Corbel"/>
                <a:cs typeface="Corbel"/>
                <a:sym typeface="Corbel"/>
              </a:rPr>
              <a:t>Participants and Procedures</a:t>
            </a:r>
            <a:endParaRPr sz="2800" dirty="0"/>
          </a:p>
          <a:p>
            <a:pPr marL="527050" marR="0" lvl="0" indent="-527050" algn="l" rtl="0">
              <a:lnSpc>
                <a:spcPct val="105000"/>
              </a:lnSpc>
              <a:spcBef>
                <a:spcPts val="0"/>
              </a:spcBef>
              <a:spcAft>
                <a:spcPts val="0"/>
              </a:spcAft>
              <a:buClr>
                <a:schemeClr val="dk1"/>
              </a:buClr>
              <a:buSzPts val="2800"/>
              <a:buFont typeface="Courier New"/>
              <a:buChar char="o"/>
            </a:pPr>
            <a:r>
              <a:rPr lang="en-US" sz="2800" dirty="0">
                <a:solidFill>
                  <a:schemeClr val="dk1"/>
                </a:solidFill>
                <a:latin typeface="Corbel"/>
                <a:ea typeface="Corbel"/>
                <a:cs typeface="Corbel"/>
                <a:sym typeface="Corbel"/>
              </a:rPr>
              <a:t>A </a:t>
            </a:r>
            <a:r>
              <a:rPr lang="en-US" sz="2800" b="0" dirty="0">
                <a:solidFill>
                  <a:schemeClr val="dk1"/>
                </a:solidFill>
                <a:latin typeface="Corbel"/>
                <a:ea typeface="Corbel"/>
                <a:cs typeface="Corbel"/>
                <a:sym typeface="Corbel"/>
              </a:rPr>
              <a:t>community sample</a:t>
            </a:r>
            <a:r>
              <a:rPr lang="en-US" sz="2800" dirty="0">
                <a:solidFill>
                  <a:schemeClr val="dk1"/>
                </a:solidFill>
                <a:latin typeface="Corbel"/>
                <a:ea typeface="Corbel"/>
                <a:cs typeface="Corbel"/>
                <a:sym typeface="Corbel"/>
              </a:rPr>
              <a:t> of late adolescents </a:t>
            </a:r>
            <a:r>
              <a:rPr lang="en-US" sz="2800" b="0" dirty="0">
                <a:solidFill>
                  <a:schemeClr val="dk1"/>
                </a:solidFill>
                <a:latin typeface="Corbel"/>
                <a:ea typeface="Corbel"/>
                <a:cs typeface="Corbel"/>
                <a:sym typeface="Corbel"/>
              </a:rPr>
              <a:t>w</a:t>
            </a:r>
            <a:r>
              <a:rPr lang="en-US" sz="2800" dirty="0">
                <a:solidFill>
                  <a:schemeClr val="dk1"/>
                </a:solidFill>
                <a:latin typeface="Corbel"/>
                <a:ea typeface="Corbel"/>
                <a:cs typeface="Corbel"/>
                <a:sym typeface="Corbel"/>
              </a:rPr>
              <a:t>as</a:t>
            </a:r>
            <a:r>
              <a:rPr lang="en-US" sz="2800" b="0" dirty="0">
                <a:solidFill>
                  <a:schemeClr val="dk1"/>
                </a:solidFill>
                <a:latin typeface="Corbel"/>
                <a:ea typeface="Corbel"/>
                <a:cs typeface="Corbel"/>
                <a:sym typeface="Corbel"/>
              </a:rPr>
              <a:t> recruited from the greater Seattle area pre</a:t>
            </a:r>
            <a:r>
              <a:rPr lang="en-US" sz="2800" dirty="0">
                <a:solidFill>
                  <a:schemeClr val="dk1"/>
                </a:solidFill>
                <a:latin typeface="Corbel"/>
                <a:ea typeface="Corbel"/>
                <a:cs typeface="Corbel"/>
                <a:sym typeface="Corbel"/>
              </a:rPr>
              <a:t>dominantly using social media</a:t>
            </a:r>
            <a:r>
              <a:rPr lang="en-US" sz="2800" b="0" dirty="0">
                <a:solidFill>
                  <a:schemeClr val="dk1"/>
                </a:solidFill>
                <a:latin typeface="Corbel"/>
                <a:ea typeface="Corbel"/>
                <a:cs typeface="Corbel"/>
                <a:sym typeface="Corbel"/>
              </a:rPr>
              <a:t>.</a:t>
            </a:r>
            <a:endParaRPr sz="2800" dirty="0"/>
          </a:p>
          <a:p>
            <a:pPr marL="527050" marR="0" lvl="0" indent="-527050" algn="l" rtl="0">
              <a:lnSpc>
                <a:spcPct val="105000"/>
              </a:lnSpc>
              <a:spcBef>
                <a:spcPts val="0"/>
              </a:spcBef>
              <a:spcAft>
                <a:spcPts val="0"/>
              </a:spcAft>
              <a:buClr>
                <a:schemeClr val="dk1"/>
              </a:buClr>
              <a:buSzPts val="2800"/>
              <a:buFont typeface="Courier New"/>
              <a:buChar char="o"/>
            </a:pPr>
            <a:r>
              <a:rPr lang="en-US" sz="2800" dirty="0">
                <a:solidFill>
                  <a:schemeClr val="dk1"/>
                </a:solidFill>
                <a:latin typeface="Corbel"/>
                <a:ea typeface="Corbel"/>
                <a:cs typeface="Corbel"/>
                <a:sym typeface="Corbel"/>
              </a:rPr>
              <a:t>The analytic sample included 170 participants between the ages of 15 – 18 (M</a:t>
            </a:r>
            <a:r>
              <a:rPr lang="en-US" sz="2800" baseline="-25000" dirty="0">
                <a:solidFill>
                  <a:schemeClr val="dk1"/>
                </a:solidFill>
                <a:latin typeface="Corbel"/>
                <a:ea typeface="Corbel"/>
                <a:cs typeface="Corbel"/>
                <a:sym typeface="Corbel"/>
              </a:rPr>
              <a:t>age</a:t>
            </a:r>
            <a:r>
              <a:rPr lang="en-US" sz="2800" dirty="0">
                <a:solidFill>
                  <a:schemeClr val="dk1"/>
                </a:solidFill>
                <a:latin typeface="Corbel"/>
                <a:ea typeface="Corbel"/>
                <a:cs typeface="Corbel"/>
                <a:sym typeface="Corbel"/>
              </a:rPr>
              <a:t> = 16.86, </a:t>
            </a:r>
            <a:r>
              <a:rPr lang="en-US" sz="2800" dirty="0" err="1">
                <a:solidFill>
                  <a:schemeClr val="dk1"/>
                </a:solidFill>
                <a:latin typeface="Corbel"/>
                <a:ea typeface="Corbel"/>
                <a:cs typeface="Corbel"/>
                <a:sym typeface="Corbel"/>
              </a:rPr>
              <a:t>SD</a:t>
            </a:r>
            <a:r>
              <a:rPr lang="en-US" sz="2800" baseline="-25000" dirty="0" err="1">
                <a:solidFill>
                  <a:schemeClr val="dk1"/>
                </a:solidFill>
                <a:latin typeface="Corbel"/>
                <a:ea typeface="Corbel"/>
                <a:cs typeface="Corbel"/>
                <a:sym typeface="Corbel"/>
              </a:rPr>
              <a:t>age</a:t>
            </a:r>
            <a:r>
              <a:rPr lang="en-US" sz="2800" dirty="0">
                <a:solidFill>
                  <a:schemeClr val="dk1"/>
                </a:solidFill>
                <a:latin typeface="Corbel"/>
                <a:ea typeface="Corbel"/>
                <a:cs typeface="Corbel"/>
                <a:sym typeface="Corbel"/>
              </a:rPr>
              <a:t> = 0.94) that were stratified by biological sex (50% Female) and marijuana use such that participants ranged from no lifetime marijuana use to heavy, regular use.</a:t>
            </a:r>
            <a:endParaRPr sz="2800" dirty="0">
              <a:solidFill>
                <a:schemeClr val="dk1"/>
              </a:solidFill>
              <a:latin typeface="Corbel"/>
              <a:ea typeface="Corbel"/>
              <a:cs typeface="Corbel"/>
              <a:sym typeface="Corbel"/>
            </a:endParaRPr>
          </a:p>
          <a:p>
            <a:pPr marL="527050" lvl="0" indent="-527050" algn="l" rtl="0">
              <a:lnSpc>
                <a:spcPct val="105000"/>
              </a:lnSpc>
              <a:spcBef>
                <a:spcPts val="0"/>
              </a:spcBef>
              <a:spcAft>
                <a:spcPts val="0"/>
              </a:spcAft>
              <a:buClr>
                <a:schemeClr val="dk1"/>
              </a:buClr>
              <a:buSzPts val="2800"/>
              <a:buFont typeface="Courier New"/>
              <a:buChar char="o"/>
            </a:pPr>
            <a:r>
              <a:rPr lang="en-US" sz="2800" b="0" dirty="0">
                <a:solidFill>
                  <a:schemeClr val="dk1"/>
                </a:solidFill>
                <a:latin typeface="Corbel"/>
                <a:ea typeface="Corbel"/>
                <a:cs typeface="Corbel"/>
                <a:sym typeface="Corbel"/>
              </a:rPr>
              <a:t>Data pres</a:t>
            </a:r>
            <a:r>
              <a:rPr lang="en-US" sz="2800" dirty="0">
                <a:solidFill>
                  <a:schemeClr val="dk1"/>
                </a:solidFill>
                <a:latin typeface="Corbel"/>
                <a:ea typeface="Corbel"/>
                <a:cs typeface="Corbel"/>
                <a:sym typeface="Corbel"/>
              </a:rPr>
              <a:t>ented here come </a:t>
            </a:r>
            <a:r>
              <a:rPr lang="en-US" sz="2800" b="0" dirty="0">
                <a:solidFill>
                  <a:schemeClr val="dk1"/>
                </a:solidFill>
                <a:latin typeface="Corbel"/>
                <a:ea typeface="Corbel"/>
                <a:cs typeface="Corbel"/>
                <a:sym typeface="Corbel"/>
              </a:rPr>
              <a:t>from the </a:t>
            </a:r>
            <a:r>
              <a:rPr lang="en-US" sz="2800" dirty="0">
                <a:solidFill>
                  <a:schemeClr val="dk1"/>
                </a:solidFill>
                <a:latin typeface="Corbel"/>
                <a:ea typeface="Corbel"/>
                <a:cs typeface="Corbel"/>
                <a:sym typeface="Corbel"/>
              </a:rPr>
              <a:t>first of three online surveys participants will complete over the course of six months. </a:t>
            </a:r>
            <a:endParaRPr sz="2800" b="0" dirty="0">
              <a:solidFill>
                <a:schemeClr val="dk1"/>
              </a:solidFill>
              <a:latin typeface="Corbel"/>
              <a:ea typeface="Corbel"/>
              <a:cs typeface="Corbel"/>
              <a:sym typeface="Corbel"/>
            </a:endParaRPr>
          </a:p>
          <a:p>
            <a:pPr marL="0" marR="0" lvl="0" indent="0" algn="l" rtl="0">
              <a:lnSpc>
                <a:spcPct val="105000"/>
              </a:lnSpc>
              <a:spcBef>
                <a:spcPts val="0"/>
              </a:spcBef>
              <a:spcAft>
                <a:spcPts val="0"/>
              </a:spcAft>
              <a:buNone/>
            </a:pPr>
            <a:endParaRPr sz="2800" b="0" u="sng" dirty="0">
              <a:solidFill>
                <a:schemeClr val="dk1"/>
              </a:solidFill>
              <a:latin typeface="Corbel"/>
              <a:ea typeface="Corbel"/>
              <a:cs typeface="Corbel"/>
              <a:sym typeface="Corbel"/>
            </a:endParaRPr>
          </a:p>
          <a:p>
            <a:pPr marL="0" marR="0" lvl="0" indent="0" algn="l" rtl="0">
              <a:lnSpc>
                <a:spcPct val="105000"/>
              </a:lnSpc>
              <a:spcBef>
                <a:spcPts val="0"/>
              </a:spcBef>
              <a:spcAft>
                <a:spcPts val="0"/>
              </a:spcAft>
              <a:buNone/>
            </a:pPr>
            <a:r>
              <a:rPr lang="en-US" sz="2800" b="0" u="sng" dirty="0">
                <a:solidFill>
                  <a:schemeClr val="dk1"/>
                </a:solidFill>
                <a:latin typeface="Corbel"/>
                <a:ea typeface="Corbel"/>
                <a:cs typeface="Corbel"/>
                <a:sym typeface="Corbel"/>
              </a:rPr>
              <a:t>Measures</a:t>
            </a:r>
            <a:endParaRPr sz="2800" b="0" u="sng" dirty="0">
              <a:solidFill>
                <a:schemeClr val="dk1"/>
              </a:solidFill>
              <a:latin typeface="Corbel"/>
              <a:ea typeface="Corbel"/>
              <a:cs typeface="Corbel"/>
              <a:sym typeface="Corbel"/>
            </a:endParaRPr>
          </a:p>
          <a:p>
            <a:pPr marL="527050" lvl="0" indent="-503238" algn="l" rtl="0">
              <a:lnSpc>
                <a:spcPct val="105000"/>
              </a:lnSpc>
              <a:spcBef>
                <a:spcPts val="0"/>
              </a:spcBef>
              <a:spcAft>
                <a:spcPts val="0"/>
              </a:spcAft>
              <a:buClr>
                <a:schemeClr val="dk1"/>
              </a:buClr>
              <a:buSzPts val="2800"/>
              <a:buFont typeface="Courier New"/>
              <a:buChar char="o"/>
            </a:pPr>
            <a:r>
              <a:rPr lang="en-US" sz="2800" b="1" dirty="0">
                <a:solidFill>
                  <a:schemeClr val="dk1"/>
                </a:solidFill>
                <a:latin typeface="Corbel"/>
                <a:ea typeface="Corbel"/>
                <a:cs typeface="Corbel"/>
                <a:sym typeface="Corbel"/>
              </a:rPr>
              <a:t>Mental Health Symptoms: </a:t>
            </a:r>
            <a:r>
              <a:rPr lang="en-US" sz="2800" dirty="0">
                <a:solidFill>
                  <a:schemeClr val="dk1"/>
                </a:solidFill>
                <a:latin typeface="Corbel"/>
                <a:ea typeface="Corbel"/>
                <a:cs typeface="Corbel"/>
                <a:sym typeface="Corbel"/>
              </a:rPr>
              <a:t>Symptoms of depression and anxiety were evaluated with the </a:t>
            </a:r>
            <a:r>
              <a:rPr lang="en-US" sz="2800" b="1" dirty="0">
                <a:solidFill>
                  <a:schemeClr val="dk1"/>
                </a:solidFill>
                <a:latin typeface="Corbel"/>
                <a:ea typeface="Corbel"/>
                <a:cs typeface="Corbel"/>
                <a:sym typeface="Corbel"/>
              </a:rPr>
              <a:t>Patient Health Questionnaire-4</a:t>
            </a:r>
            <a:r>
              <a:rPr lang="en-US" sz="2800" dirty="0">
                <a:solidFill>
                  <a:schemeClr val="dk1"/>
                </a:solidFill>
                <a:latin typeface="Corbel"/>
                <a:ea typeface="Corbel"/>
                <a:cs typeface="Corbel"/>
                <a:sym typeface="Corbel"/>
              </a:rPr>
              <a:t> (PHQ-4; </a:t>
            </a:r>
            <a:r>
              <a:rPr lang="en-US" sz="2800" dirty="0">
                <a:solidFill>
                  <a:srgbClr val="222222"/>
                </a:solidFill>
                <a:highlight>
                  <a:srgbClr val="FFFFFF"/>
                </a:highlight>
                <a:latin typeface="Corbel"/>
                <a:ea typeface="Corbel"/>
                <a:cs typeface="Corbel"/>
                <a:sym typeface="Corbel"/>
              </a:rPr>
              <a:t>Kroenke, Spitzer, Williams, &amp; </a:t>
            </a:r>
            <a:r>
              <a:rPr lang="en-US" sz="2800" dirty="0" err="1">
                <a:solidFill>
                  <a:srgbClr val="222222"/>
                </a:solidFill>
                <a:highlight>
                  <a:srgbClr val="FFFFFF"/>
                </a:highlight>
                <a:latin typeface="Corbel"/>
                <a:ea typeface="Corbel"/>
                <a:cs typeface="Corbel"/>
                <a:sym typeface="Corbel"/>
              </a:rPr>
              <a:t>Löwe</a:t>
            </a:r>
            <a:r>
              <a:rPr lang="en-US" sz="2800" dirty="0">
                <a:solidFill>
                  <a:srgbClr val="222222"/>
                </a:solidFill>
                <a:highlight>
                  <a:srgbClr val="FFFFFF"/>
                </a:highlight>
                <a:latin typeface="Corbel"/>
                <a:ea typeface="Corbel"/>
                <a:cs typeface="Corbel"/>
                <a:sym typeface="Corbel"/>
              </a:rPr>
              <a:t>, 2009</a:t>
            </a:r>
            <a:r>
              <a:rPr lang="en-US" sz="2800" dirty="0">
                <a:solidFill>
                  <a:schemeClr val="dk1"/>
                </a:solidFill>
                <a:latin typeface="Corbel"/>
                <a:ea typeface="Corbel"/>
                <a:cs typeface="Corbel"/>
                <a:sym typeface="Corbel"/>
              </a:rPr>
              <a:t>), which includes the first two items of the PHQ-9 to assess the degree of a depressed mood over the past two weeks, and the first two items of the GAD-7 to assess symptoms of anxiety over the past two weeks.</a:t>
            </a:r>
            <a:endParaRPr sz="2800" dirty="0">
              <a:solidFill>
                <a:schemeClr val="dk1"/>
              </a:solidFill>
              <a:latin typeface="Corbel"/>
              <a:ea typeface="Corbel"/>
              <a:cs typeface="Corbel"/>
              <a:sym typeface="Corbel"/>
            </a:endParaRPr>
          </a:p>
          <a:p>
            <a:pPr marL="574675" lvl="0" indent="-574675" algn="l" rtl="0">
              <a:lnSpc>
                <a:spcPct val="105000"/>
              </a:lnSpc>
              <a:spcBef>
                <a:spcPts val="0"/>
              </a:spcBef>
              <a:spcAft>
                <a:spcPts val="0"/>
              </a:spcAft>
              <a:buClr>
                <a:schemeClr val="dk1"/>
              </a:buClr>
              <a:buSzPts val="2800"/>
              <a:buFont typeface="Courier New"/>
              <a:buChar char="o"/>
            </a:pPr>
            <a:r>
              <a:rPr lang="en-US" sz="2800" b="1" dirty="0">
                <a:solidFill>
                  <a:schemeClr val="dk1"/>
                </a:solidFill>
                <a:latin typeface="Corbel"/>
                <a:ea typeface="Corbel"/>
                <a:cs typeface="Corbel"/>
                <a:sym typeface="Corbel"/>
              </a:rPr>
              <a:t>Typical Marijuana Use: </a:t>
            </a:r>
            <a:r>
              <a:rPr lang="en-US" sz="2800" dirty="0">
                <a:solidFill>
                  <a:schemeClr val="dk1"/>
                </a:solidFill>
                <a:latin typeface="Corbel"/>
                <a:ea typeface="Corbel"/>
                <a:cs typeface="Corbel"/>
                <a:sym typeface="Corbel"/>
              </a:rPr>
              <a:t>Marijuana use over the past three months was assessed using the </a:t>
            </a:r>
            <a:r>
              <a:rPr lang="en-US" sz="2800" b="1" dirty="0">
                <a:solidFill>
                  <a:schemeClr val="dk1"/>
                </a:solidFill>
                <a:latin typeface="Corbel"/>
                <a:ea typeface="Corbel"/>
                <a:cs typeface="Corbel"/>
                <a:sym typeface="Corbel"/>
              </a:rPr>
              <a:t>Marijuana Daily Questionnaire </a:t>
            </a:r>
            <a:r>
              <a:rPr lang="en-US" sz="2800" dirty="0">
                <a:solidFill>
                  <a:schemeClr val="dk1"/>
                </a:solidFill>
                <a:latin typeface="Corbel"/>
                <a:ea typeface="Corbel"/>
                <a:cs typeface="Corbel"/>
                <a:sym typeface="Corbel"/>
              </a:rPr>
              <a:t>(MDQ; </a:t>
            </a:r>
            <a:r>
              <a:rPr lang="en-US" sz="2800" dirty="0">
                <a:latin typeface="Corbel"/>
                <a:ea typeface="Corbel"/>
                <a:cs typeface="Corbel"/>
                <a:sym typeface="Corbel"/>
              </a:rPr>
              <a:t>Lee, Kilmer, Neighbors, Atkins, Zheng, Walker, &amp; Larimer, 2013</a:t>
            </a:r>
            <a:r>
              <a:rPr lang="en-US" sz="2800" dirty="0">
                <a:solidFill>
                  <a:schemeClr val="dk1"/>
                </a:solidFill>
                <a:latin typeface="Corbel"/>
                <a:ea typeface="Corbel"/>
                <a:cs typeface="Corbel"/>
                <a:sym typeface="Corbel"/>
              </a:rPr>
              <a:t>)</a:t>
            </a:r>
            <a:r>
              <a:rPr lang="en-US" sz="2800" b="1" dirty="0">
                <a:solidFill>
                  <a:schemeClr val="dk1"/>
                </a:solidFill>
                <a:latin typeface="Corbel"/>
                <a:ea typeface="Corbel"/>
                <a:cs typeface="Corbel"/>
                <a:sym typeface="Corbel"/>
              </a:rPr>
              <a:t> </a:t>
            </a:r>
            <a:r>
              <a:rPr lang="en-US" sz="2800" dirty="0">
                <a:solidFill>
                  <a:schemeClr val="dk1"/>
                </a:solidFill>
                <a:latin typeface="Corbel"/>
                <a:ea typeface="Corbel"/>
                <a:cs typeface="Corbel"/>
                <a:sym typeface="Corbel"/>
              </a:rPr>
              <a:t>in which</a:t>
            </a:r>
            <a:r>
              <a:rPr lang="en-US" sz="2800" b="1" dirty="0">
                <a:solidFill>
                  <a:schemeClr val="dk1"/>
                </a:solidFill>
                <a:latin typeface="Corbel"/>
                <a:ea typeface="Corbel"/>
                <a:cs typeface="Corbel"/>
                <a:sym typeface="Corbel"/>
              </a:rPr>
              <a:t> </a:t>
            </a:r>
            <a:r>
              <a:rPr lang="en-US" sz="2800" dirty="0">
                <a:solidFill>
                  <a:schemeClr val="dk1"/>
                </a:solidFill>
                <a:latin typeface="Corbel"/>
                <a:ea typeface="Corbel"/>
                <a:cs typeface="Corbel"/>
                <a:sym typeface="Corbel"/>
              </a:rPr>
              <a:t>participants are asked to report how many hours they were high on each day of a typical week over the past three months.</a:t>
            </a:r>
            <a:endParaRPr sz="2800" dirty="0">
              <a:solidFill>
                <a:schemeClr val="dk1"/>
              </a:solidFill>
              <a:latin typeface="Corbel"/>
              <a:ea typeface="Corbel"/>
              <a:cs typeface="Corbel"/>
              <a:sym typeface="Corbel"/>
            </a:endParaRPr>
          </a:p>
          <a:p>
            <a:pPr marL="574675" lvl="0" indent="-574675" algn="l" rtl="0">
              <a:lnSpc>
                <a:spcPct val="105000"/>
              </a:lnSpc>
              <a:spcBef>
                <a:spcPts val="0"/>
              </a:spcBef>
              <a:spcAft>
                <a:spcPts val="0"/>
              </a:spcAft>
              <a:buClr>
                <a:schemeClr val="dk1"/>
              </a:buClr>
              <a:buSzPts val="2800"/>
              <a:buFont typeface="Courier New"/>
              <a:buChar char="o"/>
            </a:pPr>
            <a:r>
              <a:rPr lang="en-US" sz="2800" b="1" dirty="0">
                <a:solidFill>
                  <a:schemeClr val="dk1"/>
                </a:solidFill>
                <a:latin typeface="Corbel"/>
                <a:ea typeface="Corbel"/>
                <a:cs typeface="Corbel"/>
                <a:sym typeface="Corbel"/>
              </a:rPr>
              <a:t>Marijuana Consequences: </a:t>
            </a:r>
            <a:r>
              <a:rPr lang="en-US" sz="2800" dirty="0">
                <a:solidFill>
                  <a:schemeClr val="dk1"/>
                </a:solidFill>
                <a:latin typeface="Corbel"/>
                <a:ea typeface="Corbel"/>
                <a:cs typeface="Corbel"/>
                <a:sym typeface="Corbel"/>
              </a:rPr>
              <a:t>Participants reported the frequency of 26 consequences over the past three months which resulted from their marijuana use using the </a:t>
            </a:r>
            <a:r>
              <a:rPr lang="en-US" sz="2800" b="1" dirty="0">
                <a:solidFill>
                  <a:schemeClr val="dk1"/>
                </a:solidFill>
                <a:latin typeface="Corbel"/>
                <a:ea typeface="Corbel"/>
                <a:cs typeface="Corbel"/>
                <a:sym typeface="Corbel"/>
              </a:rPr>
              <a:t>Marijuana Consequences Questionnaire </a:t>
            </a:r>
            <a:r>
              <a:rPr lang="en-US" sz="2800" dirty="0">
                <a:solidFill>
                  <a:schemeClr val="dk1"/>
                </a:solidFill>
                <a:latin typeface="Corbel"/>
                <a:ea typeface="Corbel"/>
                <a:cs typeface="Corbel"/>
                <a:sym typeface="Corbel"/>
              </a:rPr>
              <a:t>(MCQ; </a:t>
            </a:r>
            <a:r>
              <a:rPr lang="en-US" sz="2800" dirty="0">
                <a:latin typeface="Corbel"/>
                <a:ea typeface="Corbel"/>
                <a:cs typeface="Corbel"/>
                <a:sym typeface="Corbel"/>
              </a:rPr>
              <a:t>Lee, Kilmer, Logan, Walter, </a:t>
            </a:r>
            <a:r>
              <a:rPr lang="en-US" sz="2800" dirty="0" err="1">
                <a:latin typeface="Corbel"/>
                <a:ea typeface="Corbel"/>
                <a:cs typeface="Corbel"/>
                <a:sym typeface="Corbel"/>
              </a:rPr>
              <a:t>Garberson</a:t>
            </a:r>
            <a:r>
              <a:rPr lang="en-US" sz="2800" dirty="0">
                <a:latin typeface="Corbel"/>
                <a:ea typeface="Corbel"/>
                <a:cs typeface="Corbel"/>
                <a:sym typeface="Corbel"/>
              </a:rPr>
              <a:t>, Neighbors, 2012</a:t>
            </a:r>
            <a:r>
              <a:rPr lang="en-US" sz="2800" dirty="0">
                <a:solidFill>
                  <a:schemeClr val="dk1"/>
                </a:solidFill>
                <a:latin typeface="Corbel"/>
                <a:ea typeface="Corbel"/>
                <a:cs typeface="Corbel"/>
                <a:sym typeface="Corbel"/>
              </a:rPr>
              <a:t>).</a:t>
            </a:r>
            <a:endParaRPr sz="2800" dirty="0">
              <a:solidFill>
                <a:schemeClr val="dk1"/>
              </a:solidFill>
              <a:latin typeface="Corbel"/>
              <a:ea typeface="Corbel"/>
              <a:cs typeface="Corbel"/>
              <a:sym typeface="Corbel"/>
            </a:endParaRPr>
          </a:p>
          <a:p>
            <a:pPr marL="574675" lvl="0" indent="-574675" algn="l" rtl="0">
              <a:lnSpc>
                <a:spcPct val="105000"/>
              </a:lnSpc>
              <a:spcBef>
                <a:spcPts val="0"/>
              </a:spcBef>
              <a:spcAft>
                <a:spcPts val="0"/>
              </a:spcAft>
              <a:buClr>
                <a:schemeClr val="dk1"/>
              </a:buClr>
              <a:buSzPts val="2800"/>
              <a:buFont typeface="Courier New"/>
              <a:buChar char="o"/>
            </a:pPr>
            <a:r>
              <a:rPr lang="en-US" sz="2800" b="1" dirty="0">
                <a:solidFill>
                  <a:schemeClr val="dk1"/>
                </a:solidFill>
                <a:latin typeface="Corbel"/>
                <a:ea typeface="Corbel"/>
                <a:cs typeface="Corbel"/>
                <a:sym typeface="Corbel"/>
              </a:rPr>
              <a:t>Coping Motives: </a:t>
            </a:r>
            <a:r>
              <a:rPr lang="en-US" sz="2800" dirty="0">
                <a:solidFill>
                  <a:schemeClr val="dk1"/>
                </a:solidFill>
                <a:latin typeface="Corbel"/>
                <a:ea typeface="Corbel"/>
                <a:cs typeface="Corbel"/>
                <a:sym typeface="Corbel"/>
              </a:rPr>
              <a:t>Participants rated how often 24 different reasons for using marijuana influenced their own use using the </a:t>
            </a:r>
            <a:r>
              <a:rPr lang="en-US" sz="2800" b="1" dirty="0">
                <a:solidFill>
                  <a:schemeClr val="dk1"/>
                </a:solidFill>
                <a:latin typeface="Corbel"/>
                <a:ea typeface="Corbel"/>
                <a:cs typeface="Corbel"/>
                <a:sym typeface="Corbel"/>
              </a:rPr>
              <a:t>Comprehensive Marijuana Motives Questionnaire </a:t>
            </a:r>
            <a:r>
              <a:rPr lang="en-US" sz="2800" dirty="0">
                <a:solidFill>
                  <a:schemeClr val="dk1"/>
                </a:solidFill>
                <a:latin typeface="Corbel"/>
                <a:ea typeface="Corbel"/>
                <a:cs typeface="Corbel"/>
                <a:sym typeface="Corbel"/>
              </a:rPr>
              <a:t>(CMMQ; </a:t>
            </a:r>
            <a:r>
              <a:rPr lang="en-US" sz="2800" dirty="0">
                <a:latin typeface="Corbel"/>
                <a:ea typeface="Corbel"/>
                <a:cs typeface="Corbel"/>
                <a:sym typeface="Corbel"/>
              </a:rPr>
              <a:t>Lee, Neighbors, Hendershot, </a:t>
            </a:r>
            <a:r>
              <a:rPr lang="en-US" sz="2800" dirty="0" err="1">
                <a:latin typeface="Corbel"/>
                <a:ea typeface="Corbel"/>
                <a:cs typeface="Corbel"/>
                <a:sym typeface="Corbel"/>
              </a:rPr>
              <a:t>Grossbard</a:t>
            </a:r>
            <a:r>
              <a:rPr lang="en-US" sz="2800" dirty="0">
                <a:latin typeface="Corbel"/>
                <a:ea typeface="Corbel"/>
                <a:cs typeface="Corbel"/>
                <a:sym typeface="Corbel"/>
              </a:rPr>
              <a:t>, 2009)</a:t>
            </a:r>
            <a:r>
              <a:rPr lang="en-US" sz="2800" b="1" dirty="0">
                <a:solidFill>
                  <a:schemeClr val="dk1"/>
                </a:solidFill>
                <a:latin typeface="Corbel"/>
                <a:ea typeface="Corbel"/>
                <a:cs typeface="Corbel"/>
                <a:sym typeface="Corbel"/>
              </a:rPr>
              <a:t>. </a:t>
            </a:r>
            <a:r>
              <a:rPr lang="en-US" sz="2800" dirty="0">
                <a:solidFill>
                  <a:schemeClr val="dk1"/>
                </a:solidFill>
                <a:latin typeface="Corbel"/>
                <a:ea typeface="Corbel"/>
                <a:cs typeface="Corbel"/>
                <a:sym typeface="Corbel"/>
              </a:rPr>
              <a:t>Three items were summed to assess coping motives related to mental health.</a:t>
            </a:r>
            <a:endParaRPr sz="2800" dirty="0">
              <a:solidFill>
                <a:schemeClr val="dk1"/>
              </a:solidFill>
              <a:latin typeface="Corbel"/>
              <a:ea typeface="Corbel"/>
              <a:cs typeface="Corbel"/>
              <a:sym typeface="Corbel"/>
            </a:endParaRPr>
          </a:p>
        </p:txBody>
      </p:sp>
    </p:spTree>
  </p:cSld>
  <p:clrMapOvr>
    <a:masterClrMapping/>
  </p:clrMapOvr>
</p:sld>
</file>

<file path=ppt/theme/theme1.xml><?xml version="1.0" encoding="utf-8"?>
<a:theme xmlns:a="http://schemas.openxmlformats.org/drawingml/2006/main" name="large format templat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1359</TotalTime>
  <Words>1428</Words>
  <Application>Microsoft Office PowerPoint</Application>
  <PresentationFormat>Custom</PresentationFormat>
  <Paragraphs>131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Corbel</vt:lpstr>
      <vt:lpstr>Times New Roman</vt:lpstr>
      <vt:lpstr>Courier New</vt:lpstr>
      <vt:lpstr>large format template</vt:lpstr>
      <vt:lpstr>AN EXAMINATION OF RELATIONSHIPS BETWEEN MENTAL HEALTH SYMPTOMS, MARIJUANA USE OUTCOMES, AND MARIJUANA USE MOTIVES AMONG LATE ADOLESCENTS IN WASHINGTON STATE Elliot C. Wallace, Li-Hui Chu, &amp; Jason J. Ramirez University of Washington, Center for the Study of Health and Risk Behaviors, Department of Psychiatry and Behavioral Sciences, Seattle, WA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EXAMINING RELATIONSHIPS BETWEEN MENTAL HEALTH SYMPTOMS, MARIJUANA USE MOTIVES, AND MARIJUANA USE OUTCOMES AMONG LATE ADOLESCENTS IN WASHINGTON STATE Elliot C. Wallace, Li-Hui Chu, &amp; Jason J. Ramirez University of Washington, Center for the Study of Health and Risk Behaviors, Department of Psychiatry and Behavioral Sciences, Seattle, WA</dc:title>
  <cp:lastModifiedBy>Ladd, Ben</cp:lastModifiedBy>
  <cp:revision>20</cp:revision>
  <cp:lastPrinted>2020-07-17T18:02:20Z</cp:lastPrinted>
  <dcterms:modified xsi:type="dcterms:W3CDTF">2020-07-17T19:12:06Z</dcterms:modified>
</cp:coreProperties>
</file>