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43559413" cy="32759650"/>
  <p:notesSz cx="6858000" cy="9144000"/>
  <p:defaultTextStyle>
    <a:defPPr>
      <a:defRPr lang="es-ES"/>
    </a:defPPr>
    <a:lvl1pPr marL="0" algn="l" defTabSz="913690" rtl="0" eaLnBrk="1" latinLnBrk="0" hangingPunct="1">
      <a:defRPr sz="1799" kern="1200">
        <a:solidFill>
          <a:schemeClr val="tx1"/>
        </a:solidFill>
        <a:latin typeface="+mn-lt"/>
        <a:ea typeface="+mn-ea"/>
        <a:cs typeface="+mn-cs"/>
      </a:defRPr>
    </a:lvl1pPr>
    <a:lvl2pPr marL="456841" algn="l" defTabSz="913690" rtl="0" eaLnBrk="1" latinLnBrk="0" hangingPunct="1">
      <a:defRPr sz="1799" kern="1200">
        <a:solidFill>
          <a:schemeClr val="tx1"/>
        </a:solidFill>
        <a:latin typeface="+mn-lt"/>
        <a:ea typeface="+mn-ea"/>
        <a:cs typeface="+mn-cs"/>
      </a:defRPr>
    </a:lvl2pPr>
    <a:lvl3pPr marL="913690" algn="l" defTabSz="913690" rtl="0" eaLnBrk="1" latinLnBrk="0" hangingPunct="1">
      <a:defRPr sz="1799" kern="1200">
        <a:solidFill>
          <a:schemeClr val="tx1"/>
        </a:solidFill>
        <a:latin typeface="+mn-lt"/>
        <a:ea typeface="+mn-ea"/>
        <a:cs typeface="+mn-cs"/>
      </a:defRPr>
    </a:lvl3pPr>
    <a:lvl4pPr marL="1370540" algn="l" defTabSz="913690" rtl="0" eaLnBrk="1" latinLnBrk="0" hangingPunct="1">
      <a:defRPr sz="1799" kern="1200">
        <a:solidFill>
          <a:schemeClr val="tx1"/>
        </a:solidFill>
        <a:latin typeface="+mn-lt"/>
        <a:ea typeface="+mn-ea"/>
        <a:cs typeface="+mn-cs"/>
      </a:defRPr>
    </a:lvl4pPr>
    <a:lvl5pPr marL="1827376" algn="l" defTabSz="913690" rtl="0" eaLnBrk="1" latinLnBrk="0" hangingPunct="1">
      <a:defRPr sz="1799" kern="1200">
        <a:solidFill>
          <a:schemeClr val="tx1"/>
        </a:solidFill>
        <a:latin typeface="+mn-lt"/>
        <a:ea typeface="+mn-ea"/>
        <a:cs typeface="+mn-cs"/>
      </a:defRPr>
    </a:lvl5pPr>
    <a:lvl6pPr marL="2284230" algn="l" defTabSz="913690" rtl="0" eaLnBrk="1" latinLnBrk="0" hangingPunct="1">
      <a:defRPr sz="1799" kern="1200">
        <a:solidFill>
          <a:schemeClr val="tx1"/>
        </a:solidFill>
        <a:latin typeface="+mn-lt"/>
        <a:ea typeface="+mn-ea"/>
        <a:cs typeface="+mn-cs"/>
      </a:defRPr>
    </a:lvl6pPr>
    <a:lvl7pPr marL="2741066" algn="l" defTabSz="913690" rtl="0" eaLnBrk="1" latinLnBrk="0" hangingPunct="1">
      <a:defRPr sz="1799" kern="1200">
        <a:solidFill>
          <a:schemeClr val="tx1"/>
        </a:solidFill>
        <a:latin typeface="+mn-lt"/>
        <a:ea typeface="+mn-ea"/>
        <a:cs typeface="+mn-cs"/>
      </a:defRPr>
    </a:lvl7pPr>
    <a:lvl8pPr marL="3197915" algn="l" defTabSz="913690" rtl="0" eaLnBrk="1" latinLnBrk="0" hangingPunct="1">
      <a:defRPr sz="1799" kern="1200">
        <a:solidFill>
          <a:schemeClr val="tx1"/>
        </a:solidFill>
        <a:latin typeface="+mn-lt"/>
        <a:ea typeface="+mn-ea"/>
        <a:cs typeface="+mn-cs"/>
      </a:defRPr>
    </a:lvl8pPr>
    <a:lvl9pPr marL="3654756" algn="l" defTabSz="913690"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18" userDrawn="1">
          <p15:clr>
            <a:srgbClr val="A4A3A4"/>
          </p15:clr>
        </p15:guide>
        <p15:guide id="2" pos="137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vo, Adrian J" initials="BAJ" lastIdx="5" clrIdx="0">
    <p:extLst>
      <p:ext uri="{19B8F6BF-5375-455C-9EA6-DF929625EA0E}">
        <p15:presenceInfo xmlns:p15="http://schemas.microsoft.com/office/powerpoint/2012/main" userId="Bravo, Adrian J"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7A7"/>
    <a:srgbClr val="41D3D0"/>
    <a:srgbClr val="FFA365"/>
    <a:srgbClr val="28AAA7"/>
    <a:srgbClr val="FF5050"/>
    <a:srgbClr val="FFB685"/>
    <a:srgbClr val="E6E6E6"/>
    <a:srgbClr val="8DE5E3"/>
    <a:srgbClr val="FF9797"/>
    <a:srgbClr val="FFA3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4660"/>
  </p:normalViewPr>
  <p:slideViewPr>
    <p:cSldViewPr snapToGrid="0">
      <p:cViewPr varScale="1">
        <p:scale>
          <a:sx n="14" d="100"/>
          <a:sy n="14" d="100"/>
        </p:scale>
        <p:origin x="1224" y="154"/>
      </p:cViewPr>
      <p:guideLst>
        <p:guide orient="horz" pos="10318"/>
        <p:guide pos="137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7" name="PlaceHolder 1"/>
          <p:cNvSpPr>
            <a:spLocks noGrp="1"/>
          </p:cNvSpPr>
          <p:nvPr>
            <p:ph type="body"/>
          </p:nvPr>
        </p:nvSpPr>
        <p:spPr>
          <a:xfrm>
            <a:off x="756000" y="5078520"/>
            <a:ext cx="6047640" cy="4811040"/>
          </a:xfrm>
          <a:prstGeom prst="rect">
            <a:avLst/>
          </a:prstGeom>
        </p:spPr>
        <p:txBody>
          <a:bodyPr lIns="0" tIns="0" rIns="0" bIns="0"/>
          <a:lstStyle/>
          <a:p>
            <a:r>
              <a:rPr lang="en-IN" sz="2000">
                <a:latin typeface="Arial"/>
              </a:rPr>
              <a:t>Click to edit the notes format</a:t>
            </a:r>
            <a:endParaRPr/>
          </a:p>
        </p:txBody>
      </p:sp>
      <p:sp>
        <p:nvSpPr>
          <p:cNvPr id="38" name="PlaceHolder 2"/>
          <p:cNvSpPr>
            <a:spLocks noGrp="1"/>
          </p:cNvSpPr>
          <p:nvPr>
            <p:ph type="hdr"/>
          </p:nvPr>
        </p:nvSpPr>
        <p:spPr>
          <a:xfrm>
            <a:off x="0" y="0"/>
            <a:ext cx="3280680" cy="534240"/>
          </a:xfrm>
          <a:prstGeom prst="rect">
            <a:avLst/>
          </a:prstGeom>
        </p:spPr>
        <p:txBody>
          <a:bodyPr lIns="0" tIns="0" rIns="0" bIns="0"/>
          <a:lstStyle/>
          <a:p>
            <a:r>
              <a:rPr lang="en-IN" sz="1400">
                <a:latin typeface="Times New Roman"/>
              </a:rPr>
              <a:t>&lt;header&gt;</a:t>
            </a:r>
            <a:endParaRPr/>
          </a:p>
        </p:txBody>
      </p:sp>
      <p:sp>
        <p:nvSpPr>
          <p:cNvPr id="39" name="PlaceHolder 3"/>
          <p:cNvSpPr>
            <a:spLocks noGrp="1"/>
          </p:cNvSpPr>
          <p:nvPr>
            <p:ph type="dt"/>
          </p:nvPr>
        </p:nvSpPr>
        <p:spPr>
          <a:xfrm>
            <a:off x="4278960" y="0"/>
            <a:ext cx="3280680" cy="534240"/>
          </a:xfrm>
          <a:prstGeom prst="rect">
            <a:avLst/>
          </a:prstGeom>
        </p:spPr>
        <p:txBody>
          <a:bodyPr lIns="0" tIns="0" rIns="0" bIns="0"/>
          <a:lstStyle/>
          <a:p>
            <a:pPr algn="r"/>
            <a:r>
              <a:rPr lang="en-IN" sz="1400">
                <a:latin typeface="Times New Roman"/>
              </a:rPr>
              <a:t>&lt;date/time&gt;</a:t>
            </a:r>
            <a:endParaRPr/>
          </a:p>
        </p:txBody>
      </p:sp>
      <p:sp>
        <p:nvSpPr>
          <p:cNvPr id="40" name="PlaceHolder 4"/>
          <p:cNvSpPr>
            <a:spLocks noGrp="1"/>
          </p:cNvSpPr>
          <p:nvPr>
            <p:ph type="ftr"/>
          </p:nvPr>
        </p:nvSpPr>
        <p:spPr>
          <a:xfrm>
            <a:off x="0" y="10157400"/>
            <a:ext cx="3280680" cy="534240"/>
          </a:xfrm>
          <a:prstGeom prst="rect">
            <a:avLst/>
          </a:prstGeom>
        </p:spPr>
        <p:txBody>
          <a:bodyPr lIns="0" tIns="0" rIns="0" bIns="0" anchor="b"/>
          <a:lstStyle/>
          <a:p>
            <a:r>
              <a:rPr lang="en-IN" sz="1400">
                <a:latin typeface="Times New Roman"/>
              </a:rPr>
              <a:t>&lt;footer&gt;</a:t>
            </a:r>
            <a:endParaRPr/>
          </a:p>
        </p:txBody>
      </p:sp>
      <p:sp>
        <p:nvSpPr>
          <p:cNvPr id="41" name="PlaceHolder 5"/>
          <p:cNvSpPr>
            <a:spLocks noGrp="1"/>
          </p:cNvSpPr>
          <p:nvPr>
            <p:ph type="sldNum"/>
          </p:nvPr>
        </p:nvSpPr>
        <p:spPr>
          <a:xfrm>
            <a:off x="4278960" y="10157400"/>
            <a:ext cx="3280680" cy="534240"/>
          </a:xfrm>
          <a:prstGeom prst="rect">
            <a:avLst/>
          </a:prstGeom>
        </p:spPr>
        <p:txBody>
          <a:bodyPr lIns="0" tIns="0" rIns="0" bIns="0" anchor="b"/>
          <a:lstStyle/>
          <a:p>
            <a:pPr algn="r"/>
            <a:fld id="{745916E6-E8A7-45C8-B251-EDDD6AA60402}" type="slidenum">
              <a:rPr lang="en-IN" sz="1400">
                <a:latin typeface="Times New Roman"/>
              </a:rPr>
              <a:t>‹#›</a:t>
            </a:fld>
            <a:endParaRPr/>
          </a:p>
        </p:txBody>
      </p:sp>
    </p:spTree>
    <p:extLst>
      <p:ext uri="{BB962C8B-B14F-4D97-AF65-F5344CB8AC3E}">
        <p14:creationId xmlns:p14="http://schemas.microsoft.com/office/powerpoint/2010/main" val="2125727649"/>
      </p:ext>
    </p:extLst>
  </p:cSld>
  <p:clrMap bg1="lt1" tx1="dk1" bg2="lt2" tx2="dk2" accent1="accent1" accent2="accent2" accent3="accent3" accent4="accent4" accent5="accent5" accent6="accent6" hlink="hlink" folHlink="folHlink"/>
  <p:notesStyle>
    <a:lvl1pPr marL="0" algn="l" defTabSz="913690" rtl="0" eaLnBrk="1" latinLnBrk="0" hangingPunct="1">
      <a:defRPr sz="1200" kern="1200">
        <a:solidFill>
          <a:schemeClr val="tx1"/>
        </a:solidFill>
        <a:latin typeface="+mn-lt"/>
        <a:ea typeface="+mn-ea"/>
        <a:cs typeface="+mn-cs"/>
      </a:defRPr>
    </a:lvl1pPr>
    <a:lvl2pPr marL="456841" algn="l" defTabSz="913690" rtl="0" eaLnBrk="1" latinLnBrk="0" hangingPunct="1">
      <a:defRPr sz="1200" kern="1200">
        <a:solidFill>
          <a:schemeClr val="tx1"/>
        </a:solidFill>
        <a:latin typeface="+mn-lt"/>
        <a:ea typeface="+mn-ea"/>
        <a:cs typeface="+mn-cs"/>
      </a:defRPr>
    </a:lvl2pPr>
    <a:lvl3pPr marL="913690" algn="l" defTabSz="913690" rtl="0" eaLnBrk="1" latinLnBrk="0" hangingPunct="1">
      <a:defRPr sz="1200" kern="1200">
        <a:solidFill>
          <a:schemeClr val="tx1"/>
        </a:solidFill>
        <a:latin typeface="+mn-lt"/>
        <a:ea typeface="+mn-ea"/>
        <a:cs typeface="+mn-cs"/>
      </a:defRPr>
    </a:lvl3pPr>
    <a:lvl4pPr marL="1370540" algn="l" defTabSz="913690" rtl="0" eaLnBrk="1" latinLnBrk="0" hangingPunct="1">
      <a:defRPr sz="1200" kern="1200">
        <a:solidFill>
          <a:schemeClr val="tx1"/>
        </a:solidFill>
        <a:latin typeface="+mn-lt"/>
        <a:ea typeface="+mn-ea"/>
        <a:cs typeface="+mn-cs"/>
      </a:defRPr>
    </a:lvl4pPr>
    <a:lvl5pPr marL="1827376" algn="l" defTabSz="913690" rtl="0" eaLnBrk="1" latinLnBrk="0" hangingPunct="1">
      <a:defRPr sz="1200" kern="1200">
        <a:solidFill>
          <a:schemeClr val="tx1"/>
        </a:solidFill>
        <a:latin typeface="+mn-lt"/>
        <a:ea typeface="+mn-ea"/>
        <a:cs typeface="+mn-cs"/>
      </a:defRPr>
    </a:lvl5pPr>
    <a:lvl6pPr marL="2284230" algn="l" defTabSz="913690" rtl="0" eaLnBrk="1" latinLnBrk="0" hangingPunct="1">
      <a:defRPr sz="1200" kern="1200">
        <a:solidFill>
          <a:schemeClr val="tx1"/>
        </a:solidFill>
        <a:latin typeface="+mn-lt"/>
        <a:ea typeface="+mn-ea"/>
        <a:cs typeface="+mn-cs"/>
      </a:defRPr>
    </a:lvl6pPr>
    <a:lvl7pPr marL="2741066" algn="l" defTabSz="913690" rtl="0" eaLnBrk="1" latinLnBrk="0" hangingPunct="1">
      <a:defRPr sz="1200" kern="1200">
        <a:solidFill>
          <a:schemeClr val="tx1"/>
        </a:solidFill>
        <a:latin typeface="+mn-lt"/>
        <a:ea typeface="+mn-ea"/>
        <a:cs typeface="+mn-cs"/>
      </a:defRPr>
    </a:lvl7pPr>
    <a:lvl8pPr marL="3197915" algn="l" defTabSz="913690" rtl="0" eaLnBrk="1" latinLnBrk="0" hangingPunct="1">
      <a:defRPr sz="1200" kern="1200">
        <a:solidFill>
          <a:schemeClr val="tx1"/>
        </a:solidFill>
        <a:latin typeface="+mn-lt"/>
        <a:ea typeface="+mn-ea"/>
        <a:cs typeface="+mn-cs"/>
      </a:defRPr>
    </a:lvl8pPr>
    <a:lvl9pPr marL="3654756" algn="l" defTabSz="91369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377950" y="1143000"/>
            <a:ext cx="4102100" cy="3086100"/>
          </a:xfrm>
          <a:prstGeom prst="rect">
            <a:avLst/>
          </a:prstGeom>
          <a:noFill/>
          <a:ln w="12700">
            <a:solidFill>
              <a:prstClr val="black"/>
            </a:solidFill>
          </a:ln>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p:nvPr>
        </p:nvSpPr>
        <p:spPr/>
        <p:txBody>
          <a:bodyPr/>
          <a:lstStyle/>
          <a:p>
            <a:pPr algn="r"/>
            <a:fld id="{745916E6-E8A7-45C8-B251-EDDD6AA60402}" type="slidenum">
              <a:rPr lang="en-IN" sz="1400" smtClean="0">
                <a:latin typeface="Times New Roman"/>
              </a:rPr>
              <a:t>1</a:t>
            </a:fld>
            <a:endParaRPr lang="en-IN"/>
          </a:p>
        </p:txBody>
      </p:sp>
    </p:spTree>
    <p:extLst>
      <p:ext uri="{BB962C8B-B14F-4D97-AF65-F5344CB8AC3E}">
        <p14:creationId xmlns:p14="http://schemas.microsoft.com/office/powerpoint/2010/main" val="3423645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25" name="PlaceHolder 2"/>
          <p:cNvSpPr>
            <a:spLocks noGrp="1"/>
          </p:cNvSpPr>
          <p:nvPr>
            <p:ph type="body"/>
          </p:nvPr>
        </p:nvSpPr>
        <p:spPr>
          <a:xfrm>
            <a:off x="2177971" y="7665420"/>
            <a:ext cx="39203116" cy="9063001"/>
          </a:xfrm>
          <a:prstGeom prst="rect">
            <a:avLst/>
          </a:prstGeom>
        </p:spPr>
        <p:txBody>
          <a:bodyPr lIns="0" tIns="0" rIns="0" bIns="0"/>
          <a:lstStyle/>
          <a:p>
            <a:endParaRPr/>
          </a:p>
        </p:txBody>
      </p:sp>
      <p:sp>
        <p:nvSpPr>
          <p:cNvPr id="26" name="PlaceHolder 3"/>
          <p:cNvSpPr>
            <a:spLocks noGrp="1"/>
          </p:cNvSpPr>
          <p:nvPr>
            <p:ph type="body"/>
          </p:nvPr>
        </p:nvSpPr>
        <p:spPr>
          <a:xfrm>
            <a:off x="2177971" y="17589685"/>
            <a:ext cx="39203116" cy="9063001"/>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28" name="PlaceHolder 2"/>
          <p:cNvSpPr>
            <a:spLocks noGrp="1"/>
          </p:cNvSpPr>
          <p:nvPr>
            <p:ph type="body"/>
          </p:nvPr>
        </p:nvSpPr>
        <p:spPr>
          <a:xfrm>
            <a:off x="2177980" y="7665420"/>
            <a:ext cx="19130839" cy="9063001"/>
          </a:xfrm>
          <a:prstGeom prst="rect">
            <a:avLst/>
          </a:prstGeom>
        </p:spPr>
        <p:txBody>
          <a:bodyPr lIns="0" tIns="0" rIns="0" bIns="0"/>
          <a:lstStyle/>
          <a:p>
            <a:endParaRPr/>
          </a:p>
        </p:txBody>
      </p:sp>
      <p:sp>
        <p:nvSpPr>
          <p:cNvPr id="29" name="PlaceHolder 3"/>
          <p:cNvSpPr>
            <a:spLocks noGrp="1"/>
          </p:cNvSpPr>
          <p:nvPr>
            <p:ph type="body"/>
          </p:nvPr>
        </p:nvSpPr>
        <p:spPr>
          <a:xfrm>
            <a:off x="22265622" y="7665420"/>
            <a:ext cx="19130839" cy="9063001"/>
          </a:xfrm>
          <a:prstGeom prst="rect">
            <a:avLst/>
          </a:prstGeom>
        </p:spPr>
        <p:txBody>
          <a:bodyPr lIns="0" tIns="0" rIns="0" bIns="0"/>
          <a:lstStyle/>
          <a:p>
            <a:endParaRPr/>
          </a:p>
        </p:txBody>
      </p:sp>
      <p:sp>
        <p:nvSpPr>
          <p:cNvPr id="30" name="PlaceHolder 4"/>
          <p:cNvSpPr>
            <a:spLocks noGrp="1"/>
          </p:cNvSpPr>
          <p:nvPr>
            <p:ph type="body"/>
          </p:nvPr>
        </p:nvSpPr>
        <p:spPr>
          <a:xfrm>
            <a:off x="22265622" y="17589685"/>
            <a:ext cx="19130839" cy="9063001"/>
          </a:xfrm>
          <a:prstGeom prst="rect">
            <a:avLst/>
          </a:prstGeom>
        </p:spPr>
        <p:txBody>
          <a:bodyPr lIns="0" tIns="0" rIns="0" bIns="0"/>
          <a:lstStyle/>
          <a:p>
            <a:endParaRPr/>
          </a:p>
        </p:txBody>
      </p:sp>
      <p:sp>
        <p:nvSpPr>
          <p:cNvPr id="31" name="PlaceHolder 5"/>
          <p:cNvSpPr>
            <a:spLocks noGrp="1"/>
          </p:cNvSpPr>
          <p:nvPr>
            <p:ph type="body"/>
          </p:nvPr>
        </p:nvSpPr>
        <p:spPr>
          <a:xfrm>
            <a:off x="2177980" y="17589685"/>
            <a:ext cx="19130839" cy="9063001"/>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33" name="PlaceHolder 2"/>
          <p:cNvSpPr>
            <a:spLocks noGrp="1"/>
          </p:cNvSpPr>
          <p:nvPr>
            <p:ph type="body"/>
          </p:nvPr>
        </p:nvSpPr>
        <p:spPr>
          <a:xfrm>
            <a:off x="2177971" y="7665420"/>
            <a:ext cx="39203116" cy="19000167"/>
          </a:xfrm>
          <a:prstGeom prst="rect">
            <a:avLst/>
          </a:prstGeom>
        </p:spPr>
        <p:txBody>
          <a:bodyPr lIns="0" tIns="0" rIns="0" bIns="0"/>
          <a:lstStyle/>
          <a:p>
            <a:endParaRPr/>
          </a:p>
        </p:txBody>
      </p:sp>
      <p:sp>
        <p:nvSpPr>
          <p:cNvPr id="34" name="PlaceHolder 3"/>
          <p:cNvSpPr>
            <a:spLocks noGrp="1"/>
          </p:cNvSpPr>
          <p:nvPr>
            <p:ph type="body"/>
          </p:nvPr>
        </p:nvSpPr>
        <p:spPr>
          <a:xfrm>
            <a:off x="2177971" y="7665420"/>
            <a:ext cx="39203116" cy="19000167"/>
          </a:xfrm>
          <a:prstGeom prst="rect">
            <a:avLst/>
          </a:prstGeom>
        </p:spPr>
        <p:txBody>
          <a:bodyPr lIns="0" tIns="0" rIns="0" bIns="0"/>
          <a:lstStyle/>
          <a:p>
            <a:endParaRPr/>
          </a:p>
        </p:txBody>
      </p:sp>
      <p:pic>
        <p:nvPicPr>
          <p:cNvPr id="35" name="Imagen 34"/>
          <p:cNvPicPr/>
          <p:nvPr/>
        </p:nvPicPr>
        <p:blipFill>
          <a:blip r:embed="rId2"/>
          <a:stretch>
            <a:fillRect/>
          </a:stretch>
        </p:blipFill>
        <p:spPr>
          <a:xfrm>
            <a:off x="9905217" y="7665420"/>
            <a:ext cx="23747954" cy="19000167"/>
          </a:xfrm>
          <a:prstGeom prst="rect">
            <a:avLst/>
          </a:prstGeom>
          <a:ln>
            <a:noFill/>
          </a:ln>
        </p:spPr>
      </p:pic>
      <p:pic>
        <p:nvPicPr>
          <p:cNvPr id="36" name="Imagen 35"/>
          <p:cNvPicPr/>
          <p:nvPr/>
        </p:nvPicPr>
        <p:blipFill>
          <a:blip r:embed="rId2"/>
          <a:stretch>
            <a:fillRect/>
          </a:stretch>
        </p:blipFill>
        <p:spPr>
          <a:xfrm>
            <a:off x="9905217" y="7665420"/>
            <a:ext cx="23747954" cy="19000167"/>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4" name="PlaceHolder 2"/>
          <p:cNvSpPr>
            <a:spLocks noGrp="1"/>
          </p:cNvSpPr>
          <p:nvPr>
            <p:ph type="subTitle"/>
          </p:nvPr>
        </p:nvSpPr>
        <p:spPr>
          <a:xfrm>
            <a:off x="2177971" y="7665417"/>
            <a:ext cx="39203116" cy="19000524"/>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6" name="PlaceHolder 2"/>
          <p:cNvSpPr>
            <a:spLocks noGrp="1"/>
          </p:cNvSpPr>
          <p:nvPr>
            <p:ph type="body"/>
          </p:nvPr>
        </p:nvSpPr>
        <p:spPr>
          <a:xfrm>
            <a:off x="2177971" y="7665420"/>
            <a:ext cx="39203116" cy="19000167"/>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8" name="PlaceHolder 2"/>
          <p:cNvSpPr>
            <a:spLocks noGrp="1"/>
          </p:cNvSpPr>
          <p:nvPr>
            <p:ph type="body"/>
          </p:nvPr>
        </p:nvSpPr>
        <p:spPr>
          <a:xfrm>
            <a:off x="2177980" y="7665420"/>
            <a:ext cx="19130839" cy="19000167"/>
          </a:xfrm>
          <a:prstGeom prst="rect">
            <a:avLst/>
          </a:prstGeom>
        </p:spPr>
        <p:txBody>
          <a:bodyPr lIns="0" tIns="0" rIns="0" bIns="0"/>
          <a:lstStyle/>
          <a:p>
            <a:endParaRPr/>
          </a:p>
        </p:txBody>
      </p:sp>
      <p:sp>
        <p:nvSpPr>
          <p:cNvPr id="9" name="PlaceHolder 3"/>
          <p:cNvSpPr>
            <a:spLocks noGrp="1"/>
          </p:cNvSpPr>
          <p:nvPr>
            <p:ph type="body"/>
          </p:nvPr>
        </p:nvSpPr>
        <p:spPr>
          <a:xfrm>
            <a:off x="22265622" y="7665420"/>
            <a:ext cx="19130839" cy="19000167"/>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1484852" y="4742352"/>
            <a:ext cx="40589357" cy="60600336"/>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13" name="PlaceHolder 2"/>
          <p:cNvSpPr>
            <a:spLocks noGrp="1"/>
          </p:cNvSpPr>
          <p:nvPr>
            <p:ph type="body"/>
          </p:nvPr>
        </p:nvSpPr>
        <p:spPr>
          <a:xfrm>
            <a:off x="2177980" y="7665420"/>
            <a:ext cx="19130839" cy="9063001"/>
          </a:xfrm>
          <a:prstGeom prst="rect">
            <a:avLst/>
          </a:prstGeom>
        </p:spPr>
        <p:txBody>
          <a:bodyPr lIns="0" tIns="0" rIns="0" bIns="0"/>
          <a:lstStyle/>
          <a:p>
            <a:endParaRPr/>
          </a:p>
        </p:txBody>
      </p:sp>
      <p:sp>
        <p:nvSpPr>
          <p:cNvPr id="14" name="PlaceHolder 3"/>
          <p:cNvSpPr>
            <a:spLocks noGrp="1"/>
          </p:cNvSpPr>
          <p:nvPr>
            <p:ph type="body"/>
          </p:nvPr>
        </p:nvSpPr>
        <p:spPr>
          <a:xfrm>
            <a:off x="2177980" y="17589685"/>
            <a:ext cx="19130839" cy="9063001"/>
          </a:xfrm>
          <a:prstGeom prst="rect">
            <a:avLst/>
          </a:prstGeom>
        </p:spPr>
        <p:txBody>
          <a:bodyPr lIns="0" tIns="0" rIns="0" bIns="0"/>
          <a:lstStyle/>
          <a:p>
            <a:endParaRPr/>
          </a:p>
        </p:txBody>
      </p:sp>
      <p:sp>
        <p:nvSpPr>
          <p:cNvPr id="15" name="PlaceHolder 4"/>
          <p:cNvSpPr>
            <a:spLocks noGrp="1"/>
          </p:cNvSpPr>
          <p:nvPr>
            <p:ph type="body"/>
          </p:nvPr>
        </p:nvSpPr>
        <p:spPr>
          <a:xfrm>
            <a:off x="22265622" y="7665420"/>
            <a:ext cx="19130839" cy="19000167"/>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17" name="PlaceHolder 2"/>
          <p:cNvSpPr>
            <a:spLocks noGrp="1"/>
          </p:cNvSpPr>
          <p:nvPr>
            <p:ph type="body"/>
          </p:nvPr>
        </p:nvSpPr>
        <p:spPr>
          <a:xfrm>
            <a:off x="2177980" y="7665420"/>
            <a:ext cx="19130839" cy="19000167"/>
          </a:xfrm>
          <a:prstGeom prst="rect">
            <a:avLst/>
          </a:prstGeom>
        </p:spPr>
        <p:txBody>
          <a:bodyPr lIns="0" tIns="0" rIns="0" bIns="0"/>
          <a:lstStyle/>
          <a:p>
            <a:endParaRPr/>
          </a:p>
        </p:txBody>
      </p:sp>
      <p:sp>
        <p:nvSpPr>
          <p:cNvPr id="18" name="PlaceHolder 3"/>
          <p:cNvSpPr>
            <a:spLocks noGrp="1"/>
          </p:cNvSpPr>
          <p:nvPr>
            <p:ph type="body"/>
          </p:nvPr>
        </p:nvSpPr>
        <p:spPr>
          <a:xfrm>
            <a:off x="22265622" y="7665420"/>
            <a:ext cx="19130839" cy="9063001"/>
          </a:xfrm>
          <a:prstGeom prst="rect">
            <a:avLst/>
          </a:prstGeom>
        </p:spPr>
        <p:txBody>
          <a:bodyPr lIns="0" tIns="0" rIns="0" bIns="0"/>
          <a:lstStyle/>
          <a:p>
            <a:endParaRPr/>
          </a:p>
        </p:txBody>
      </p:sp>
      <p:sp>
        <p:nvSpPr>
          <p:cNvPr id="19" name="PlaceHolder 4"/>
          <p:cNvSpPr>
            <a:spLocks noGrp="1"/>
          </p:cNvSpPr>
          <p:nvPr>
            <p:ph type="body"/>
          </p:nvPr>
        </p:nvSpPr>
        <p:spPr>
          <a:xfrm>
            <a:off x="22265622" y="17589685"/>
            <a:ext cx="19130839" cy="9063001"/>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1484852" y="4742340"/>
            <a:ext cx="40589357" cy="13073409"/>
          </a:xfrm>
          <a:prstGeom prst="rect">
            <a:avLst/>
          </a:prstGeom>
        </p:spPr>
        <p:txBody>
          <a:bodyPr lIns="0" tIns="0" rIns="0" bIns="0" anchor="ctr"/>
          <a:lstStyle/>
          <a:p>
            <a:endParaRPr/>
          </a:p>
        </p:txBody>
      </p:sp>
      <p:sp>
        <p:nvSpPr>
          <p:cNvPr id="21" name="PlaceHolder 2"/>
          <p:cNvSpPr>
            <a:spLocks noGrp="1"/>
          </p:cNvSpPr>
          <p:nvPr>
            <p:ph type="body"/>
          </p:nvPr>
        </p:nvSpPr>
        <p:spPr>
          <a:xfrm>
            <a:off x="2177980" y="7665420"/>
            <a:ext cx="19130839" cy="9063001"/>
          </a:xfrm>
          <a:prstGeom prst="rect">
            <a:avLst/>
          </a:prstGeom>
        </p:spPr>
        <p:txBody>
          <a:bodyPr lIns="0" tIns="0" rIns="0" bIns="0"/>
          <a:lstStyle/>
          <a:p>
            <a:endParaRPr/>
          </a:p>
        </p:txBody>
      </p:sp>
      <p:sp>
        <p:nvSpPr>
          <p:cNvPr id="22" name="PlaceHolder 3"/>
          <p:cNvSpPr>
            <a:spLocks noGrp="1"/>
          </p:cNvSpPr>
          <p:nvPr>
            <p:ph type="body"/>
          </p:nvPr>
        </p:nvSpPr>
        <p:spPr>
          <a:xfrm>
            <a:off x="22265622" y="7665420"/>
            <a:ext cx="19130839" cy="9063001"/>
          </a:xfrm>
          <a:prstGeom prst="rect">
            <a:avLst/>
          </a:prstGeom>
        </p:spPr>
        <p:txBody>
          <a:bodyPr lIns="0" tIns="0" rIns="0" bIns="0"/>
          <a:lstStyle/>
          <a:p>
            <a:endParaRPr/>
          </a:p>
        </p:txBody>
      </p:sp>
      <p:sp>
        <p:nvSpPr>
          <p:cNvPr id="23" name="PlaceHolder 4"/>
          <p:cNvSpPr>
            <a:spLocks noGrp="1"/>
          </p:cNvSpPr>
          <p:nvPr>
            <p:ph type="body"/>
          </p:nvPr>
        </p:nvSpPr>
        <p:spPr>
          <a:xfrm>
            <a:off x="2177971" y="17589685"/>
            <a:ext cx="39203116" cy="9063001"/>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1484852" y="4742353"/>
            <a:ext cx="40589357" cy="13073048"/>
          </a:xfrm>
          <a:prstGeom prst="rect">
            <a:avLst/>
          </a:prstGeom>
        </p:spPr>
        <p:txBody>
          <a:bodyPr lIns="487440" tIns="487440" rIns="487440" bIns="487440" anchor="b"/>
          <a:lstStyle/>
          <a:p>
            <a:r>
              <a:rPr lang="en-IN" sz="14317">
                <a:latin typeface="Arial"/>
              </a:rPr>
              <a:t>Click to edit the title text format</a:t>
            </a:r>
            <a:endParaRPr/>
          </a:p>
        </p:txBody>
      </p:sp>
      <p:sp>
        <p:nvSpPr>
          <p:cNvPr id="4" name="PlaceHolder 2"/>
          <p:cNvSpPr>
            <a:spLocks noGrp="1"/>
          </p:cNvSpPr>
          <p:nvPr>
            <p:ph type="sldNum"/>
          </p:nvPr>
        </p:nvSpPr>
        <p:spPr>
          <a:xfrm>
            <a:off x="40360360" y="29700793"/>
            <a:ext cx="2613494" cy="2506414"/>
          </a:xfrm>
          <a:prstGeom prst="rect">
            <a:avLst/>
          </a:prstGeom>
        </p:spPr>
        <p:txBody>
          <a:bodyPr lIns="487440" tIns="487440" rIns="487440" bIns="487440" anchor="ctr"/>
          <a:lstStyle/>
          <a:p>
            <a:pPr>
              <a:lnSpc>
                <a:spcPct val="100000"/>
              </a:lnSpc>
            </a:pPr>
            <a:fld id="{D947A323-11F2-46F4-9240-370675176F29}" type="slidenum">
              <a:rPr lang="en-IN" sz="724">
                <a:solidFill>
                  <a:srgbClr val="000000"/>
                </a:solidFill>
                <a:latin typeface="Arial"/>
                <a:ea typeface="Arial"/>
              </a:rPr>
              <a:t>‹#›</a:t>
            </a:fld>
            <a:endParaRPr/>
          </a:p>
        </p:txBody>
      </p:sp>
      <p:sp>
        <p:nvSpPr>
          <p:cNvPr id="2" name="PlaceHolder 3"/>
          <p:cNvSpPr>
            <a:spLocks noGrp="1"/>
          </p:cNvSpPr>
          <p:nvPr>
            <p:ph type="body"/>
          </p:nvPr>
        </p:nvSpPr>
        <p:spPr>
          <a:xfrm>
            <a:off x="2177971" y="7665420"/>
            <a:ext cx="39203116" cy="19000167"/>
          </a:xfrm>
          <a:prstGeom prst="rect">
            <a:avLst/>
          </a:prstGeom>
        </p:spPr>
        <p:txBody>
          <a:bodyPr lIns="0" tIns="0" rIns="0" bIns="0"/>
          <a:lstStyle/>
          <a:p>
            <a:pPr>
              <a:buSzPct val="45000"/>
              <a:buFont typeface="StarSymbol"/>
              <a:buChar char=""/>
            </a:pPr>
            <a:r>
              <a:rPr lang="en-IN" sz="724">
                <a:latin typeface="Arial"/>
              </a:rPr>
              <a:t>Click to edit the outline text format</a:t>
            </a:r>
            <a:endParaRPr/>
          </a:p>
          <a:p>
            <a:pPr lvl="1">
              <a:buSzPct val="75000"/>
              <a:buFont typeface="StarSymbol"/>
              <a:buChar char=""/>
            </a:pPr>
            <a:r>
              <a:rPr lang="en-IN" sz="724">
                <a:latin typeface="Arial"/>
              </a:rPr>
              <a:t>Second Outline Level</a:t>
            </a:r>
            <a:endParaRPr/>
          </a:p>
          <a:p>
            <a:pPr lvl="2">
              <a:buSzPct val="45000"/>
              <a:buFont typeface="StarSymbol"/>
              <a:buChar char=""/>
            </a:pPr>
            <a:r>
              <a:rPr lang="en-IN" sz="724">
                <a:latin typeface="Arial"/>
              </a:rPr>
              <a:t>Third Outline Level</a:t>
            </a:r>
            <a:endParaRPr/>
          </a:p>
          <a:p>
            <a:pPr lvl="3">
              <a:buSzPct val="75000"/>
              <a:buFont typeface="StarSymbol"/>
              <a:buChar char=""/>
            </a:pPr>
            <a:r>
              <a:rPr lang="en-IN" sz="724">
                <a:latin typeface="Arial"/>
              </a:rPr>
              <a:t>Fourth Outline Level</a:t>
            </a:r>
            <a:endParaRPr/>
          </a:p>
          <a:p>
            <a:pPr lvl="4">
              <a:buSzPct val="45000"/>
              <a:buFont typeface="StarSymbol"/>
              <a:buChar char=""/>
            </a:pPr>
            <a:r>
              <a:rPr lang="en-IN" sz="1032">
                <a:latin typeface="Arial"/>
              </a:rPr>
              <a:t>Fifth Outline Level</a:t>
            </a:r>
            <a:endParaRPr/>
          </a:p>
          <a:p>
            <a:pPr lvl="5">
              <a:buSzPct val="45000"/>
              <a:buFont typeface="StarSymbol"/>
              <a:buChar char=""/>
            </a:pPr>
            <a:r>
              <a:rPr lang="en-IN" sz="1032">
                <a:latin typeface="Arial"/>
              </a:rPr>
              <a:t>Sixth Outline Level</a:t>
            </a:r>
            <a:endParaRPr/>
          </a:p>
          <a:p>
            <a:pPr lvl="6">
              <a:buSzPct val="45000"/>
              <a:buFont typeface="StarSymbol"/>
              <a:buChar char=""/>
            </a:pPr>
            <a:r>
              <a:rPr lang="en-IN" sz="1032">
                <a:latin typeface="Arial"/>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72619" rtl="0" eaLnBrk="1" latinLnBrk="0" hangingPunct="1">
        <a:lnSpc>
          <a:spcPct val="90000"/>
        </a:lnSpc>
        <a:spcBef>
          <a:spcPct val="0"/>
        </a:spcBef>
        <a:buNone/>
        <a:defRPr sz="2275" kern="1200">
          <a:solidFill>
            <a:schemeClr val="tx1"/>
          </a:solidFill>
          <a:latin typeface="+mj-lt"/>
          <a:ea typeface="+mj-ea"/>
          <a:cs typeface="+mj-cs"/>
        </a:defRPr>
      </a:lvl1pPr>
    </p:titleStyle>
    <p:bodyStyle>
      <a:lvl1pPr marL="118154" indent="-118154" algn="l" defTabSz="472619" rtl="0" eaLnBrk="1" latinLnBrk="0" hangingPunct="1">
        <a:lnSpc>
          <a:spcPct val="90000"/>
        </a:lnSpc>
        <a:spcBef>
          <a:spcPts val="516"/>
        </a:spcBef>
        <a:buFont typeface="Arial" panose="020B0604020202020204" pitchFamily="34" charset="0"/>
        <a:buChar char="•"/>
        <a:defRPr sz="1448" kern="1200">
          <a:solidFill>
            <a:schemeClr val="tx1"/>
          </a:solidFill>
          <a:latin typeface="+mn-lt"/>
          <a:ea typeface="+mn-ea"/>
          <a:cs typeface="+mn-cs"/>
        </a:defRPr>
      </a:lvl1pPr>
      <a:lvl2pPr marL="354463" indent="-118154" algn="l" defTabSz="472619" rtl="0" eaLnBrk="1" latinLnBrk="0" hangingPunct="1">
        <a:lnSpc>
          <a:spcPct val="90000"/>
        </a:lnSpc>
        <a:spcBef>
          <a:spcPts val="258"/>
        </a:spcBef>
        <a:buFont typeface="Arial" panose="020B0604020202020204" pitchFamily="34" charset="0"/>
        <a:buChar char="•"/>
        <a:defRPr sz="1240" kern="1200">
          <a:solidFill>
            <a:schemeClr val="tx1"/>
          </a:solidFill>
          <a:latin typeface="+mn-lt"/>
          <a:ea typeface="+mn-ea"/>
          <a:cs typeface="+mn-cs"/>
        </a:defRPr>
      </a:lvl2pPr>
      <a:lvl3pPr marL="590775" indent="-118154" algn="l" defTabSz="472619" rtl="0" eaLnBrk="1" latinLnBrk="0" hangingPunct="1">
        <a:lnSpc>
          <a:spcPct val="90000"/>
        </a:lnSpc>
        <a:spcBef>
          <a:spcPts val="258"/>
        </a:spcBef>
        <a:buFont typeface="Arial" panose="020B0604020202020204" pitchFamily="34" charset="0"/>
        <a:buChar char="•"/>
        <a:defRPr sz="1032" kern="1200">
          <a:solidFill>
            <a:schemeClr val="tx1"/>
          </a:solidFill>
          <a:latin typeface="+mn-lt"/>
          <a:ea typeface="+mn-ea"/>
          <a:cs typeface="+mn-cs"/>
        </a:defRPr>
      </a:lvl3pPr>
      <a:lvl4pPr marL="827081"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4pPr>
      <a:lvl5pPr marL="1063392"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5pPr>
      <a:lvl6pPr marL="1299702"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6pPr>
      <a:lvl7pPr marL="1536010"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7pPr>
      <a:lvl8pPr marL="1772319"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8pPr>
      <a:lvl9pPr marL="2008628" indent="-118154" algn="l" defTabSz="472619" rtl="0" eaLnBrk="1" latinLnBrk="0" hangingPunct="1">
        <a:lnSpc>
          <a:spcPct val="90000"/>
        </a:lnSpc>
        <a:spcBef>
          <a:spcPts val="258"/>
        </a:spcBef>
        <a:buFont typeface="Arial" panose="020B0604020202020204" pitchFamily="34" charset="0"/>
        <a:buChar char="•"/>
        <a:defRPr sz="929" kern="1200">
          <a:solidFill>
            <a:schemeClr val="tx1"/>
          </a:solidFill>
          <a:latin typeface="+mn-lt"/>
          <a:ea typeface="+mn-ea"/>
          <a:cs typeface="+mn-cs"/>
        </a:defRPr>
      </a:lvl9pPr>
    </p:bodyStyle>
    <p:otherStyle>
      <a:defPPr>
        <a:defRPr lang="es-ES"/>
      </a:defPPr>
      <a:lvl1pPr marL="0" algn="l" defTabSz="472619" rtl="0" eaLnBrk="1" latinLnBrk="0" hangingPunct="1">
        <a:defRPr sz="929" kern="1200">
          <a:solidFill>
            <a:schemeClr val="tx1"/>
          </a:solidFill>
          <a:latin typeface="+mn-lt"/>
          <a:ea typeface="+mn-ea"/>
          <a:cs typeface="+mn-cs"/>
        </a:defRPr>
      </a:lvl1pPr>
      <a:lvl2pPr marL="236309" algn="l" defTabSz="472619" rtl="0" eaLnBrk="1" latinLnBrk="0" hangingPunct="1">
        <a:defRPr sz="929" kern="1200">
          <a:solidFill>
            <a:schemeClr val="tx1"/>
          </a:solidFill>
          <a:latin typeface="+mn-lt"/>
          <a:ea typeface="+mn-ea"/>
          <a:cs typeface="+mn-cs"/>
        </a:defRPr>
      </a:lvl2pPr>
      <a:lvl3pPr marL="472619" algn="l" defTabSz="472619" rtl="0" eaLnBrk="1" latinLnBrk="0" hangingPunct="1">
        <a:defRPr sz="929" kern="1200">
          <a:solidFill>
            <a:schemeClr val="tx1"/>
          </a:solidFill>
          <a:latin typeface="+mn-lt"/>
          <a:ea typeface="+mn-ea"/>
          <a:cs typeface="+mn-cs"/>
        </a:defRPr>
      </a:lvl3pPr>
      <a:lvl4pPr marL="708927" algn="l" defTabSz="472619" rtl="0" eaLnBrk="1" latinLnBrk="0" hangingPunct="1">
        <a:defRPr sz="929" kern="1200">
          <a:solidFill>
            <a:schemeClr val="tx1"/>
          </a:solidFill>
          <a:latin typeface="+mn-lt"/>
          <a:ea typeface="+mn-ea"/>
          <a:cs typeface="+mn-cs"/>
        </a:defRPr>
      </a:lvl4pPr>
      <a:lvl5pPr marL="945238" algn="l" defTabSz="472619" rtl="0" eaLnBrk="1" latinLnBrk="0" hangingPunct="1">
        <a:defRPr sz="929" kern="1200">
          <a:solidFill>
            <a:schemeClr val="tx1"/>
          </a:solidFill>
          <a:latin typeface="+mn-lt"/>
          <a:ea typeface="+mn-ea"/>
          <a:cs typeface="+mn-cs"/>
        </a:defRPr>
      </a:lvl5pPr>
      <a:lvl6pPr marL="1181547" algn="l" defTabSz="472619" rtl="0" eaLnBrk="1" latinLnBrk="0" hangingPunct="1">
        <a:defRPr sz="929" kern="1200">
          <a:solidFill>
            <a:schemeClr val="tx1"/>
          </a:solidFill>
          <a:latin typeface="+mn-lt"/>
          <a:ea typeface="+mn-ea"/>
          <a:cs typeface="+mn-cs"/>
        </a:defRPr>
      </a:lvl6pPr>
      <a:lvl7pPr marL="1417856" algn="l" defTabSz="472619" rtl="0" eaLnBrk="1" latinLnBrk="0" hangingPunct="1">
        <a:defRPr sz="929" kern="1200">
          <a:solidFill>
            <a:schemeClr val="tx1"/>
          </a:solidFill>
          <a:latin typeface="+mn-lt"/>
          <a:ea typeface="+mn-ea"/>
          <a:cs typeface="+mn-cs"/>
        </a:defRPr>
      </a:lvl7pPr>
      <a:lvl8pPr marL="1654165" algn="l" defTabSz="472619" rtl="0" eaLnBrk="1" latinLnBrk="0" hangingPunct="1">
        <a:defRPr sz="929" kern="1200">
          <a:solidFill>
            <a:schemeClr val="tx1"/>
          </a:solidFill>
          <a:latin typeface="+mn-lt"/>
          <a:ea typeface="+mn-ea"/>
          <a:cs typeface="+mn-cs"/>
        </a:defRPr>
      </a:lvl8pPr>
      <a:lvl9pPr marL="1890473" algn="l" defTabSz="472619" rtl="0" eaLnBrk="1" latinLnBrk="0" hangingPunct="1">
        <a:defRPr sz="92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4.emf"/><Relationship Id="rId3" Type="http://schemas.openxmlformats.org/officeDocument/2006/relationships/notesSlide" Target="../notesSlides/notesSlide1.xml"/><Relationship Id="rId7" Type="http://schemas.openxmlformats.org/officeDocument/2006/relationships/image" Target="../media/image9.png"/><Relationship Id="rId12" Type="http://schemas.openxmlformats.org/officeDocument/2006/relationships/oleObject" Target="../embeddings/oleObject3.bin"/><Relationship Id="rId2" Type="http://schemas.openxmlformats.org/officeDocument/2006/relationships/slideLayout" Target="../slideLayouts/slideLayout2.xml"/><Relationship Id="rId16" Type="http://schemas.openxmlformats.org/officeDocument/2006/relationships/image" Target="../media/image10.jpg"/><Relationship Id="rId1" Type="http://schemas.openxmlformats.org/officeDocument/2006/relationships/vmlDrawing" Target="../drawings/vmlDrawing1.vml"/><Relationship Id="rId6" Type="http://schemas.openxmlformats.org/officeDocument/2006/relationships/image" Target="../media/image8.png"/><Relationship Id="rId11" Type="http://schemas.openxmlformats.org/officeDocument/2006/relationships/image" Target="../media/image3.emf"/><Relationship Id="rId5" Type="http://schemas.openxmlformats.org/officeDocument/2006/relationships/image" Target="../media/image7.png"/><Relationship Id="rId15" Type="http://schemas.openxmlformats.org/officeDocument/2006/relationships/image" Target="../media/image5.emf"/><Relationship Id="rId10" Type="http://schemas.openxmlformats.org/officeDocument/2006/relationships/oleObject" Target="../embeddings/oleObject2.bin"/><Relationship Id="rId4" Type="http://schemas.openxmlformats.org/officeDocument/2006/relationships/image" Target="../media/image6.jpeg"/><Relationship Id="rId9" Type="http://schemas.openxmlformats.org/officeDocument/2006/relationships/image" Target="../media/image2.emf"/><Relationship Id="rId1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B685"/>
        </a:solidFill>
        <a:effectLst/>
      </p:bgPr>
    </p:bg>
    <p:spTree>
      <p:nvGrpSpPr>
        <p:cNvPr id="1" name=""/>
        <p:cNvGrpSpPr/>
        <p:nvPr/>
      </p:nvGrpSpPr>
      <p:grpSpPr>
        <a:xfrm>
          <a:off x="0" y="0"/>
          <a:ext cx="0" cy="0"/>
          <a:chOff x="0" y="0"/>
          <a:chExt cx="0" cy="0"/>
        </a:xfrm>
      </p:grpSpPr>
      <p:sp>
        <p:nvSpPr>
          <p:cNvPr id="14" name="CustomShape 4">
            <a:extLst>
              <a:ext uri="{FF2B5EF4-FFF2-40B4-BE49-F238E27FC236}">
                <a16:creationId xmlns:a16="http://schemas.microsoft.com/office/drawing/2014/main" id="{18358E30-3C55-4F80-ADE4-3C7C5085F582}"/>
              </a:ext>
            </a:extLst>
          </p:cNvPr>
          <p:cNvSpPr/>
          <p:nvPr/>
        </p:nvSpPr>
        <p:spPr>
          <a:xfrm>
            <a:off x="13193486" y="5409895"/>
            <a:ext cx="30068659" cy="9114216"/>
          </a:xfrm>
          <a:prstGeom prst="rect">
            <a:avLst/>
          </a:prstGeom>
          <a:solidFill>
            <a:srgbClr val="FFFFFF"/>
          </a:solidFill>
          <a:ln>
            <a:noFill/>
          </a:ln>
        </p:spPr>
      </p:sp>
      <p:sp>
        <p:nvSpPr>
          <p:cNvPr id="4" name="CustomShape 1">
            <a:extLst>
              <a:ext uri="{FF2B5EF4-FFF2-40B4-BE49-F238E27FC236}">
                <a16:creationId xmlns:a16="http://schemas.microsoft.com/office/drawing/2014/main" id="{B221582B-DF1B-4466-AD6F-6E5274E8A44B}"/>
              </a:ext>
            </a:extLst>
          </p:cNvPr>
          <p:cNvSpPr/>
          <p:nvPr/>
        </p:nvSpPr>
        <p:spPr>
          <a:xfrm>
            <a:off x="261257" y="112877"/>
            <a:ext cx="43042114" cy="5173605"/>
          </a:xfrm>
          <a:prstGeom prst="rect">
            <a:avLst/>
          </a:prstGeom>
          <a:solidFill>
            <a:schemeClr val="bg1"/>
          </a:solidFill>
          <a:ln>
            <a:noFill/>
          </a:ln>
        </p:spPr>
      </p:sp>
      <p:sp>
        <p:nvSpPr>
          <p:cNvPr id="6" name="CustomShape 4">
            <a:extLst>
              <a:ext uri="{FF2B5EF4-FFF2-40B4-BE49-F238E27FC236}">
                <a16:creationId xmlns:a16="http://schemas.microsoft.com/office/drawing/2014/main" id="{87A118B7-91FE-411C-A1F8-AD35FE8378E6}"/>
              </a:ext>
            </a:extLst>
          </p:cNvPr>
          <p:cNvSpPr/>
          <p:nvPr/>
        </p:nvSpPr>
        <p:spPr>
          <a:xfrm>
            <a:off x="319194" y="5463305"/>
            <a:ext cx="12613601" cy="9102563"/>
          </a:xfrm>
          <a:prstGeom prst="rect">
            <a:avLst/>
          </a:prstGeom>
          <a:solidFill>
            <a:srgbClr val="FFFFFF"/>
          </a:solidFill>
          <a:ln>
            <a:noFill/>
          </a:ln>
        </p:spPr>
        <p:txBody>
          <a:bodyPr/>
          <a:lstStyle/>
          <a:p>
            <a:endParaRPr lang="es-ES" dirty="0"/>
          </a:p>
        </p:txBody>
      </p:sp>
      <p:sp>
        <p:nvSpPr>
          <p:cNvPr id="9" name="CuadroTexto 8">
            <a:extLst>
              <a:ext uri="{FF2B5EF4-FFF2-40B4-BE49-F238E27FC236}">
                <a16:creationId xmlns:a16="http://schemas.microsoft.com/office/drawing/2014/main" id="{2883C315-FC17-4371-9E5C-4C7F3D9CE2C8}"/>
              </a:ext>
            </a:extLst>
          </p:cNvPr>
          <p:cNvSpPr txBox="1"/>
          <p:nvPr/>
        </p:nvSpPr>
        <p:spPr>
          <a:xfrm>
            <a:off x="505037" y="5485711"/>
            <a:ext cx="12236034" cy="9039398"/>
          </a:xfrm>
          <a:prstGeom prst="rect">
            <a:avLst/>
          </a:prstGeom>
          <a:noFill/>
        </p:spPr>
        <p:txBody>
          <a:bodyPr wrap="square" rtlCol="0">
            <a:spAutoFit/>
          </a:bodyPr>
          <a:lstStyle/>
          <a:p>
            <a:pPr algn="ctr"/>
            <a:r>
              <a:rPr kumimoji="0" lang="en-US" sz="5400" b="1" i="0" u="none" strike="noStrike" kern="1200" cap="none" spc="0" normalizeH="0" baseline="0" noProof="0" dirty="0">
                <a:ln>
                  <a:noFill/>
                </a:ln>
                <a:solidFill>
                  <a:srgbClr val="0097A7"/>
                </a:solidFill>
                <a:effectLst/>
                <a:uLnTx/>
                <a:uFillTx/>
                <a:latin typeface="Oswald"/>
              </a:rPr>
              <a:t>Introduction</a:t>
            </a:r>
          </a:p>
          <a:p>
            <a:pPr algn="ctr"/>
            <a:endParaRPr lang="en-US" sz="1000" dirty="0">
              <a:latin typeface="Bahnschrift" panose="020B0502040204020203" pitchFamily="34" charset="0"/>
            </a:endParaRPr>
          </a:p>
          <a:p>
            <a:pPr algn="just"/>
            <a:r>
              <a:rPr lang="en-US" sz="3990" dirty="0">
                <a:latin typeface="Bahnschrift" panose="020B0502040204020203" pitchFamily="34" charset="0"/>
              </a:rPr>
              <a:t>Substance use and the association between substance-related variables and outcomes seem to be context dependent. Given the lack of studies on this topic in South American countries, it is of particular interest to identify whether there are specific contexts associated with greater substance use, among college students from Argentina. We employed Latent Class Analysis (LCA) to identify distinct subpopulations based on contexts of marijuana use and examined whether the resulting classes differ in a set of marijuana-related variables that hold promise as potential targets of interventions. </a:t>
            </a:r>
            <a:endParaRPr lang="es-ES" sz="3990" dirty="0">
              <a:latin typeface="Bahnschrift" panose="020B0502040204020203" pitchFamily="34" charset="0"/>
            </a:endParaRPr>
          </a:p>
        </p:txBody>
      </p:sp>
      <p:sp>
        <p:nvSpPr>
          <p:cNvPr id="11" name="CustomShape 4">
            <a:extLst>
              <a:ext uri="{FF2B5EF4-FFF2-40B4-BE49-F238E27FC236}">
                <a16:creationId xmlns:a16="http://schemas.microsoft.com/office/drawing/2014/main" id="{EC9AEEC4-EEC4-4D48-B485-F58E7E7C5131}"/>
              </a:ext>
            </a:extLst>
          </p:cNvPr>
          <p:cNvSpPr/>
          <p:nvPr/>
        </p:nvSpPr>
        <p:spPr>
          <a:xfrm>
            <a:off x="319196" y="14700934"/>
            <a:ext cx="42921022" cy="14258125"/>
          </a:xfrm>
          <a:prstGeom prst="rect">
            <a:avLst/>
          </a:prstGeom>
          <a:solidFill>
            <a:srgbClr val="FFFFFF"/>
          </a:solidFill>
          <a:ln>
            <a:noFill/>
          </a:ln>
        </p:spPr>
      </p:sp>
      <p:sp>
        <p:nvSpPr>
          <p:cNvPr id="12" name="CustomShape 6">
            <a:extLst>
              <a:ext uri="{FF2B5EF4-FFF2-40B4-BE49-F238E27FC236}">
                <a16:creationId xmlns:a16="http://schemas.microsoft.com/office/drawing/2014/main" id="{AA9D5D15-DD91-4E5B-8EA4-EB0091010A44}"/>
              </a:ext>
            </a:extLst>
          </p:cNvPr>
          <p:cNvSpPr/>
          <p:nvPr/>
        </p:nvSpPr>
        <p:spPr>
          <a:xfrm>
            <a:off x="3203498" y="234257"/>
            <a:ext cx="36156748" cy="2607227"/>
          </a:xfrm>
          <a:prstGeom prst="rect">
            <a:avLst/>
          </a:prstGeom>
          <a:noFill/>
          <a:ln>
            <a:noFill/>
          </a:ln>
        </p:spPr>
        <p:txBody>
          <a:bodyPr tIns="47251" bIns="47251"/>
          <a:lstStyle/>
          <a:p>
            <a:pPr algn="ctr">
              <a:lnSpc>
                <a:spcPct val="115000"/>
              </a:lnSpc>
            </a:pPr>
            <a:r>
              <a:rPr lang="en-US" sz="7200" b="1" dirty="0">
                <a:solidFill>
                  <a:schemeClr val="accent6">
                    <a:lumMod val="75000"/>
                  </a:schemeClr>
                </a:solidFill>
                <a:latin typeface="Oswald"/>
              </a:rPr>
              <a:t>CONTEXTS OF MARIJUANA USE: A LATENT CLASS ANALYSIS AMONG </a:t>
            </a:r>
          </a:p>
          <a:p>
            <a:pPr algn="ctr">
              <a:lnSpc>
                <a:spcPct val="115000"/>
              </a:lnSpc>
            </a:pPr>
            <a:r>
              <a:rPr lang="en-US" sz="7200" b="1" dirty="0">
                <a:solidFill>
                  <a:schemeClr val="accent6">
                    <a:lumMod val="75000"/>
                  </a:schemeClr>
                </a:solidFill>
                <a:latin typeface="Oswald"/>
              </a:rPr>
              <a:t>ARGENTINEAN COLLEGE STUDENTS</a:t>
            </a:r>
            <a:endParaRPr lang="en-US" sz="7200" dirty="0">
              <a:solidFill>
                <a:schemeClr val="accent6">
                  <a:lumMod val="75000"/>
                </a:schemeClr>
              </a:solidFill>
              <a:latin typeface="Oswald"/>
            </a:endParaRPr>
          </a:p>
        </p:txBody>
      </p:sp>
      <p:sp>
        <p:nvSpPr>
          <p:cNvPr id="13" name="CuadroTexto 12">
            <a:extLst>
              <a:ext uri="{FF2B5EF4-FFF2-40B4-BE49-F238E27FC236}">
                <a16:creationId xmlns:a16="http://schemas.microsoft.com/office/drawing/2014/main" id="{20E52B80-FF88-4BDC-9A39-373550D51B39}"/>
              </a:ext>
            </a:extLst>
          </p:cNvPr>
          <p:cNvSpPr txBox="1"/>
          <p:nvPr/>
        </p:nvSpPr>
        <p:spPr>
          <a:xfrm>
            <a:off x="579969" y="15021241"/>
            <a:ext cx="7308899" cy="1015663"/>
          </a:xfrm>
          <a:prstGeom prst="rect">
            <a:avLst/>
          </a:prstGeom>
          <a:noFill/>
        </p:spPr>
        <p:txBody>
          <a:bodyPr wrap="square" rtlCol="0">
            <a:spAutoFit/>
          </a:bodyPr>
          <a:lstStyle/>
          <a:p>
            <a:pPr algn="ctr"/>
            <a:r>
              <a:rPr lang="en-US" sz="6000" b="1" dirty="0">
                <a:solidFill>
                  <a:srgbClr val="28AAA7"/>
                </a:solidFill>
                <a:latin typeface="Oswald"/>
              </a:rPr>
              <a:t>Results</a:t>
            </a:r>
          </a:p>
        </p:txBody>
      </p:sp>
      <p:sp>
        <p:nvSpPr>
          <p:cNvPr id="18" name="CuadroTexto 17">
            <a:extLst>
              <a:ext uri="{FF2B5EF4-FFF2-40B4-BE49-F238E27FC236}">
                <a16:creationId xmlns:a16="http://schemas.microsoft.com/office/drawing/2014/main" id="{44AA4B7B-1BB6-433C-80DA-E49C40BAA06F}"/>
              </a:ext>
            </a:extLst>
          </p:cNvPr>
          <p:cNvSpPr txBox="1"/>
          <p:nvPr/>
        </p:nvSpPr>
        <p:spPr>
          <a:xfrm>
            <a:off x="2908914" y="2795610"/>
            <a:ext cx="35953086" cy="923330"/>
          </a:xfrm>
          <a:prstGeom prst="rect">
            <a:avLst/>
          </a:prstGeom>
          <a:noFill/>
        </p:spPr>
        <p:txBody>
          <a:bodyPr wrap="square" rtlCol="0">
            <a:spAutoFit/>
          </a:bodyPr>
          <a:lstStyle/>
          <a:p>
            <a:pPr algn="ctr"/>
            <a:r>
              <a:rPr lang="it-IT" sz="5400" b="1" dirty="0">
                <a:latin typeface="Bahnschrift" panose="020B0502040204020203" pitchFamily="34" charset="0"/>
              </a:rPr>
              <a:t>Pilatti, A.</a:t>
            </a:r>
            <a:r>
              <a:rPr lang="it-IT" sz="5400" b="1" baseline="30000" dirty="0">
                <a:latin typeface="Bahnschrift" panose="020B0502040204020203" pitchFamily="34" charset="0"/>
              </a:rPr>
              <a:t>1,2</a:t>
            </a:r>
            <a:r>
              <a:rPr lang="it-IT" sz="5400" b="1" dirty="0">
                <a:latin typeface="Bahnschrift" panose="020B0502040204020203" pitchFamily="34" charset="0"/>
              </a:rPr>
              <a:t>, Bravo, A. J.</a:t>
            </a:r>
            <a:r>
              <a:rPr lang="it-IT" sz="5400" b="1" baseline="30000" dirty="0">
                <a:latin typeface="Bahnschrift" panose="020B0502040204020203" pitchFamily="34" charset="0"/>
              </a:rPr>
              <a:t>3</a:t>
            </a:r>
            <a:r>
              <a:rPr lang="it-IT" sz="5400" b="1" dirty="0">
                <a:latin typeface="Bahnschrift" panose="020B0502040204020203" pitchFamily="34" charset="0"/>
              </a:rPr>
              <a:t>, Michelini, Y.</a:t>
            </a:r>
            <a:r>
              <a:rPr lang="it-IT" sz="5400" b="1" baseline="30000" dirty="0">
                <a:latin typeface="Bahnschrift" panose="020B0502040204020203" pitchFamily="34" charset="0"/>
              </a:rPr>
              <a:t>1,2</a:t>
            </a:r>
            <a:r>
              <a:rPr lang="it-IT" sz="5400" b="1" dirty="0">
                <a:latin typeface="Bahnschrift" panose="020B0502040204020203" pitchFamily="34" charset="0"/>
              </a:rPr>
              <a:t>, Rivarola Montejano, G.</a:t>
            </a:r>
            <a:r>
              <a:rPr lang="it-IT" sz="5400" b="1" baseline="30000" dirty="0">
                <a:latin typeface="Bahnschrift" panose="020B0502040204020203" pitchFamily="34" charset="0"/>
              </a:rPr>
              <a:t>1,2</a:t>
            </a:r>
            <a:r>
              <a:rPr lang="it-IT" sz="5400" b="1" dirty="0">
                <a:latin typeface="Bahnschrift" panose="020B0502040204020203" pitchFamily="34" charset="0"/>
              </a:rPr>
              <a:t>, &amp; Pautassi, R. M.</a:t>
            </a:r>
            <a:r>
              <a:rPr lang="it-IT" sz="5400" b="1" baseline="30000" dirty="0">
                <a:latin typeface="Bahnschrift" panose="020B0502040204020203" pitchFamily="34" charset="0"/>
              </a:rPr>
              <a:t>1,4</a:t>
            </a:r>
            <a:endParaRPr lang="es-ES" sz="5400" b="1" dirty="0">
              <a:latin typeface="Bahnschrift" panose="020B0502040204020203" pitchFamily="34" charset="0"/>
            </a:endParaRPr>
          </a:p>
        </p:txBody>
      </p:sp>
      <p:sp>
        <p:nvSpPr>
          <p:cNvPr id="19" name="CuadroTexto 18">
            <a:extLst>
              <a:ext uri="{FF2B5EF4-FFF2-40B4-BE49-F238E27FC236}">
                <a16:creationId xmlns:a16="http://schemas.microsoft.com/office/drawing/2014/main" id="{78B1457C-AFFA-4315-A52F-1E080A179095}"/>
              </a:ext>
            </a:extLst>
          </p:cNvPr>
          <p:cNvSpPr txBox="1"/>
          <p:nvPr/>
        </p:nvSpPr>
        <p:spPr>
          <a:xfrm>
            <a:off x="3281663" y="3800591"/>
            <a:ext cx="35580338" cy="1323439"/>
          </a:xfrm>
          <a:prstGeom prst="rect">
            <a:avLst/>
          </a:prstGeom>
          <a:noFill/>
        </p:spPr>
        <p:txBody>
          <a:bodyPr wrap="square" rtlCol="0">
            <a:spAutoFit/>
          </a:bodyPr>
          <a:lstStyle/>
          <a:p>
            <a:pPr algn="ctr"/>
            <a:r>
              <a:rPr lang="es-AR" sz="4000" baseline="30000" dirty="0">
                <a:latin typeface="Bahnschrift" panose="020B0502040204020203" pitchFamily="34" charset="0"/>
              </a:rPr>
              <a:t>1</a:t>
            </a:r>
            <a:r>
              <a:rPr lang="es-AR" sz="4000" dirty="0">
                <a:latin typeface="Bahnschrift" panose="020B0502040204020203" pitchFamily="34" charset="0"/>
              </a:rPr>
              <a:t>Universidad Nacional de Córdoba, Facultad de Psicología, Argentina. </a:t>
            </a:r>
            <a:r>
              <a:rPr lang="es-AR" sz="4000" baseline="30000" dirty="0">
                <a:latin typeface="Bahnschrift" panose="020B0502040204020203" pitchFamily="34" charset="0"/>
              </a:rPr>
              <a:t>2</a:t>
            </a:r>
            <a:r>
              <a:rPr lang="es-AR" sz="4000" dirty="0">
                <a:latin typeface="Bahnschrift" panose="020B0502040204020203" pitchFamily="34" charset="0"/>
              </a:rPr>
              <a:t>Instituto de Investigaciones Psicológicas (UNC-CONICET), Argentina </a:t>
            </a:r>
          </a:p>
          <a:p>
            <a:pPr algn="ctr"/>
            <a:r>
              <a:rPr lang="es-AR" sz="4000" baseline="30000" dirty="0">
                <a:latin typeface="Bahnschrift" panose="020B0502040204020203" pitchFamily="34" charset="0"/>
              </a:rPr>
              <a:t>3</a:t>
            </a:r>
            <a:r>
              <a:rPr lang="es-AR" sz="4000" dirty="0">
                <a:latin typeface="Bahnschrift" panose="020B0502040204020203" pitchFamily="34" charset="0"/>
              </a:rPr>
              <a:t>Department </a:t>
            </a:r>
            <a:r>
              <a:rPr lang="es-AR" sz="4000" dirty="0" err="1">
                <a:latin typeface="Bahnschrift" panose="020B0502040204020203" pitchFamily="34" charset="0"/>
              </a:rPr>
              <a:t>of</a:t>
            </a:r>
            <a:r>
              <a:rPr lang="es-AR" sz="4000" dirty="0">
                <a:latin typeface="Bahnschrift" panose="020B0502040204020203" pitchFamily="34" charset="0"/>
              </a:rPr>
              <a:t> </a:t>
            </a:r>
            <a:r>
              <a:rPr lang="es-AR" sz="4000" dirty="0" err="1">
                <a:latin typeface="Bahnschrift" panose="020B0502040204020203" pitchFamily="34" charset="0"/>
              </a:rPr>
              <a:t>Psychological</a:t>
            </a:r>
            <a:r>
              <a:rPr lang="es-AR" sz="4000" dirty="0">
                <a:latin typeface="Bahnschrift" panose="020B0502040204020203" pitchFamily="34" charset="0"/>
              </a:rPr>
              <a:t> </a:t>
            </a:r>
            <a:r>
              <a:rPr lang="es-AR" sz="4000" dirty="0" err="1">
                <a:latin typeface="Bahnschrift" panose="020B0502040204020203" pitchFamily="34" charset="0"/>
              </a:rPr>
              <a:t>Sciences</a:t>
            </a:r>
            <a:r>
              <a:rPr lang="es-AR" sz="4000" dirty="0">
                <a:latin typeface="Bahnschrift" panose="020B0502040204020203" pitchFamily="34" charset="0"/>
              </a:rPr>
              <a:t>, William &amp; Mary, USA </a:t>
            </a:r>
            <a:r>
              <a:rPr lang="es-AR" sz="4000" baseline="30000" dirty="0">
                <a:latin typeface="Bahnschrift" panose="020B0502040204020203" pitchFamily="34" charset="0"/>
              </a:rPr>
              <a:t>4</a:t>
            </a:r>
            <a:r>
              <a:rPr lang="es-AR" sz="4000" dirty="0">
                <a:latin typeface="Bahnschrift" panose="020B0502040204020203" pitchFamily="34" charset="0"/>
              </a:rPr>
              <a:t>Instituto de Investigación Médica M. y M. Ferreyra (UNC-CONICET), Argentina</a:t>
            </a:r>
            <a:endParaRPr lang="es-ES" sz="4000" dirty="0">
              <a:latin typeface="Bahnschrift" panose="020B0502040204020203" pitchFamily="34" charset="0"/>
            </a:endParaRPr>
          </a:p>
        </p:txBody>
      </p:sp>
      <p:sp>
        <p:nvSpPr>
          <p:cNvPr id="24" name="CuadroTexto 23">
            <a:extLst>
              <a:ext uri="{FF2B5EF4-FFF2-40B4-BE49-F238E27FC236}">
                <a16:creationId xmlns:a16="http://schemas.microsoft.com/office/drawing/2014/main" id="{1B419964-839B-4636-A4B6-D560762D7D26}"/>
              </a:ext>
            </a:extLst>
          </p:cNvPr>
          <p:cNvSpPr txBox="1"/>
          <p:nvPr/>
        </p:nvSpPr>
        <p:spPr>
          <a:xfrm>
            <a:off x="473001" y="16885320"/>
            <a:ext cx="7308900" cy="1892826"/>
          </a:xfrm>
          <a:prstGeom prst="rect">
            <a:avLst/>
          </a:prstGeom>
          <a:noFill/>
        </p:spPr>
        <p:txBody>
          <a:bodyPr wrap="square" rtlCol="0">
            <a:spAutoFit/>
          </a:bodyPr>
          <a:lstStyle/>
          <a:p>
            <a:pPr algn="just"/>
            <a:r>
              <a:rPr lang="en-US" sz="3900" dirty="0">
                <a:latin typeface="Bahnschrift" panose="020B0502040204020203" pitchFamily="34" charset="0"/>
              </a:rPr>
              <a:t>The LCA identified a </a:t>
            </a:r>
            <a:r>
              <a:rPr lang="en-US" sz="3900" b="1" dirty="0">
                <a:solidFill>
                  <a:srgbClr val="FFA365"/>
                </a:solidFill>
                <a:latin typeface="Bahnschrift" panose="020B0502040204020203" pitchFamily="34" charset="0"/>
              </a:rPr>
              <a:t>2-classes model </a:t>
            </a:r>
            <a:r>
              <a:rPr lang="en-US" sz="3900" dirty="0">
                <a:latin typeface="Bahnschrift" panose="020B0502040204020203" pitchFamily="34" charset="0"/>
              </a:rPr>
              <a:t>based on contexts of marijuana use. (Figure 1)</a:t>
            </a:r>
            <a:endParaRPr lang="es-ES" sz="3900" b="1" dirty="0">
              <a:solidFill>
                <a:schemeClr val="accent6">
                  <a:lumMod val="75000"/>
                </a:schemeClr>
              </a:solidFill>
              <a:latin typeface="Bahnschrift" panose="020B0502040204020203" pitchFamily="34" charset="0"/>
            </a:endParaRPr>
          </a:p>
        </p:txBody>
      </p:sp>
      <p:sp>
        <p:nvSpPr>
          <p:cNvPr id="25" name="CuadroTexto 24">
            <a:extLst>
              <a:ext uri="{FF2B5EF4-FFF2-40B4-BE49-F238E27FC236}">
                <a16:creationId xmlns:a16="http://schemas.microsoft.com/office/drawing/2014/main" id="{B435C47D-ECCE-4A67-AEE7-664A8C6C878A}"/>
              </a:ext>
            </a:extLst>
          </p:cNvPr>
          <p:cNvSpPr txBox="1"/>
          <p:nvPr/>
        </p:nvSpPr>
        <p:spPr>
          <a:xfrm>
            <a:off x="296805" y="29224919"/>
            <a:ext cx="43000888" cy="3342453"/>
          </a:xfrm>
          <a:prstGeom prst="rect">
            <a:avLst/>
          </a:prstGeom>
          <a:solidFill>
            <a:schemeClr val="bg1"/>
          </a:solidFill>
          <a:ln w="28575">
            <a:noFill/>
          </a:ln>
        </p:spPr>
        <p:txBody>
          <a:bodyPr wrap="square" rtlCol="0">
            <a:spAutoFit/>
          </a:bodyPr>
          <a:lstStyle/>
          <a:p>
            <a:pPr algn="ctr"/>
            <a:r>
              <a:rPr lang="en-US" sz="5200" b="1" dirty="0">
                <a:solidFill>
                  <a:srgbClr val="28AAA7"/>
                </a:solidFill>
                <a:latin typeface="Oswald"/>
              </a:rPr>
              <a:t>Discussion</a:t>
            </a:r>
            <a:r>
              <a:rPr lang="en-US" sz="5200" b="1" dirty="0">
                <a:solidFill>
                  <a:srgbClr val="28AAA7"/>
                </a:solidFill>
                <a:latin typeface="Bahnschrift" panose="020B0502040204020203" pitchFamily="34" charset="0"/>
              </a:rPr>
              <a:t> </a:t>
            </a:r>
          </a:p>
          <a:p>
            <a:pPr algn="just"/>
            <a:r>
              <a:rPr lang="en-US" sz="3980" dirty="0">
                <a:solidFill>
                  <a:srgbClr val="434343"/>
                </a:solidFill>
                <a:latin typeface="Bahnschrift" panose="020B0502040204020203" pitchFamily="34" charset="0"/>
              </a:rPr>
              <a:t>Our findings revealed subpopulations of college students that are heterogeneous regarding contexts of marijuana use, patterns of use and in a number of relevant variables. The Class 1, comprised marijuana users that endorsed a high probability of consuming marijuana across different setting and contexts, and scored higher in drug-related variables. The Class 2 exhibited low marijuana use across contexts and, when they did consume, reported to do so in the more familiar contexts of small groups. These Class exhibited, compared to Class 1, more use of PBS and less normative perceptions about marijuana use in college. The findings offer valuable information about distinctive subpopulations that require different targeted interventions.</a:t>
            </a:r>
          </a:p>
        </p:txBody>
      </p:sp>
      <p:pic>
        <p:nvPicPr>
          <p:cNvPr id="31" name="Imagen 30">
            <a:extLst>
              <a:ext uri="{FF2B5EF4-FFF2-40B4-BE49-F238E27FC236}">
                <a16:creationId xmlns:a16="http://schemas.microsoft.com/office/drawing/2014/main" id="{D2F4D5A5-3B0E-4408-9100-58CD8D4D44B7}"/>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18436" y="643693"/>
            <a:ext cx="2631084" cy="1323439"/>
          </a:xfrm>
          <a:prstGeom prst="rect">
            <a:avLst/>
          </a:prstGeom>
        </p:spPr>
      </p:pic>
      <p:pic>
        <p:nvPicPr>
          <p:cNvPr id="32" name="1 Imagen">
            <a:extLst>
              <a:ext uri="{FF2B5EF4-FFF2-40B4-BE49-F238E27FC236}">
                <a16:creationId xmlns:a16="http://schemas.microsoft.com/office/drawing/2014/main" id="{0E2D56E2-401C-459D-A11D-FE14FC4811C5}"/>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59135" y="250936"/>
            <a:ext cx="3117515" cy="2117527"/>
          </a:xfrm>
          <a:prstGeom prst="rect">
            <a:avLst/>
          </a:prstGeom>
        </p:spPr>
      </p:pic>
      <p:pic>
        <p:nvPicPr>
          <p:cNvPr id="34" name="Imagen 33">
            <a:extLst>
              <a:ext uri="{FF2B5EF4-FFF2-40B4-BE49-F238E27FC236}">
                <a16:creationId xmlns:a16="http://schemas.microsoft.com/office/drawing/2014/main" id="{6487625A-CAD1-4ED9-B471-FC274530DE09}"/>
              </a:ext>
            </a:extLst>
          </p:cNvPr>
          <p:cNvPicPr>
            <a:picLocks noChangeAspect="1"/>
          </p:cNvPicPr>
          <p:nvPr/>
        </p:nvPicPr>
        <p:blipFill rotWithShape="1">
          <a:blip r:embed="rId6">
            <a:extLst>
              <a:ext uri="{28A0092B-C50C-407E-A947-70E740481C1C}">
                <a14:useLocalDpi xmlns:a14="http://schemas.microsoft.com/office/drawing/2010/main" val="0"/>
              </a:ext>
            </a:extLst>
          </a:blip>
          <a:srcRect l="16950" t="16808" r="16511" b="18698"/>
          <a:stretch/>
        </p:blipFill>
        <p:spPr>
          <a:xfrm>
            <a:off x="39438411" y="2723643"/>
            <a:ext cx="2443995" cy="2368877"/>
          </a:xfrm>
          <a:prstGeom prst="rect">
            <a:avLst/>
          </a:prstGeom>
        </p:spPr>
      </p:pic>
      <p:sp>
        <p:nvSpPr>
          <p:cNvPr id="36" name="CuadroTexto 35">
            <a:extLst>
              <a:ext uri="{FF2B5EF4-FFF2-40B4-BE49-F238E27FC236}">
                <a16:creationId xmlns:a16="http://schemas.microsoft.com/office/drawing/2014/main" id="{A361DD3B-8D58-4B3A-8C40-C6F951C3393C}"/>
              </a:ext>
            </a:extLst>
          </p:cNvPr>
          <p:cNvSpPr txBox="1"/>
          <p:nvPr/>
        </p:nvSpPr>
        <p:spPr>
          <a:xfrm>
            <a:off x="20574002" y="6534056"/>
            <a:ext cx="10809513" cy="8094524"/>
          </a:xfrm>
          <a:prstGeom prst="rect">
            <a:avLst/>
          </a:prstGeom>
          <a:noFill/>
        </p:spPr>
        <p:txBody>
          <a:bodyPr wrap="square" rtlCol="0">
            <a:spAutoFit/>
          </a:bodyPr>
          <a:lstStyle/>
          <a:p>
            <a:pPr algn="just"/>
            <a:r>
              <a:rPr lang="en-US" sz="3990" b="1" dirty="0">
                <a:highlight>
                  <a:srgbClr val="FFB685"/>
                </a:highlight>
                <a:latin typeface="Bahnschrift" panose="020B0502040204020203" pitchFamily="34" charset="0"/>
              </a:rPr>
              <a:t>Marijuana use.</a:t>
            </a:r>
            <a:r>
              <a:rPr lang="en-US" sz="3990" b="1" dirty="0">
                <a:latin typeface="Bahnschrift" panose="020B0502040204020203" pitchFamily="34" charset="0"/>
              </a:rPr>
              <a:t> </a:t>
            </a:r>
            <a:r>
              <a:rPr lang="en-US" sz="3990" dirty="0">
                <a:latin typeface="Bahnschrift" panose="020B0502040204020203" pitchFamily="34" charset="0"/>
              </a:rPr>
              <a:t>Participants reported lifetime, last-month frequency (i.e., number of days) and quantity (grams used in a typical week) of marijuana use.</a:t>
            </a:r>
          </a:p>
          <a:p>
            <a:pPr algn="just"/>
            <a:r>
              <a:rPr lang="en-US" sz="3990" b="1" dirty="0">
                <a:highlight>
                  <a:srgbClr val="FFB685"/>
                </a:highlight>
                <a:latin typeface="Bahnschrift" panose="020B0502040204020203" pitchFamily="34" charset="0"/>
              </a:rPr>
              <a:t>Negative marijuana-related consequences</a:t>
            </a:r>
            <a:r>
              <a:rPr lang="en-US" sz="3990" b="1" dirty="0">
                <a:latin typeface="Bahnschrift" panose="020B0502040204020203" pitchFamily="34" charset="0"/>
              </a:rPr>
              <a:t> </a:t>
            </a:r>
            <a:r>
              <a:rPr lang="en-US" sz="3990" dirty="0">
                <a:latin typeface="Bahnschrift" panose="020B0502040204020203" pitchFamily="34" charset="0"/>
              </a:rPr>
              <a:t>(S-B-MACQ; Bravo, Pearson et al., 2019). Reflects the number of consequences experienced in the past month. </a:t>
            </a:r>
          </a:p>
          <a:p>
            <a:pPr algn="just" defTabSz="692858">
              <a:defRPr/>
            </a:pPr>
            <a:r>
              <a:rPr lang="en-US" sz="3990" b="1" dirty="0">
                <a:solidFill>
                  <a:prstClr val="black"/>
                </a:solidFill>
                <a:highlight>
                  <a:srgbClr val="FFB685"/>
                </a:highlight>
                <a:latin typeface="Bahnschrift" panose="020B0502040204020203" pitchFamily="34" charset="0"/>
              </a:rPr>
              <a:t>Protective Behavioral Strategies (PBS) for marijuana use</a:t>
            </a:r>
            <a:r>
              <a:rPr lang="en-US" sz="3990" dirty="0">
                <a:solidFill>
                  <a:prstClr val="black"/>
                </a:solidFill>
                <a:latin typeface="Bahnschrift" panose="020B0502040204020203" pitchFamily="34" charset="0"/>
              </a:rPr>
              <a:t>. (Spanish version [unpublished] of PBSM; Pedersen et al., 2017). </a:t>
            </a:r>
          </a:p>
          <a:p>
            <a:pPr algn="just"/>
            <a:r>
              <a:rPr lang="en-US" sz="3990" b="1" dirty="0">
                <a:highlight>
                  <a:srgbClr val="FFB685"/>
                </a:highlight>
                <a:latin typeface="Bahnschrift" panose="020B0502040204020203" pitchFamily="34" charset="0"/>
              </a:rPr>
              <a:t>College marijuana beliefs</a:t>
            </a:r>
            <a:r>
              <a:rPr lang="en-US" sz="3990" b="1" dirty="0">
                <a:latin typeface="Bahnschrift" panose="020B0502040204020203" pitchFamily="34" charset="0"/>
              </a:rPr>
              <a:t>. </a:t>
            </a:r>
            <a:r>
              <a:rPr lang="en-US" sz="3990" dirty="0">
                <a:latin typeface="Bahnschrift" panose="020B0502040204020203" pitchFamily="34" charset="0"/>
              </a:rPr>
              <a:t>(PIMCES; Pearson et al., 2019). </a:t>
            </a:r>
          </a:p>
        </p:txBody>
      </p:sp>
      <p:sp>
        <p:nvSpPr>
          <p:cNvPr id="37" name="CuadroTexto 36">
            <a:extLst>
              <a:ext uri="{FF2B5EF4-FFF2-40B4-BE49-F238E27FC236}">
                <a16:creationId xmlns:a16="http://schemas.microsoft.com/office/drawing/2014/main" id="{511C18BA-E62F-4CB5-8468-F592056AE030}"/>
              </a:ext>
            </a:extLst>
          </p:cNvPr>
          <p:cNvSpPr txBox="1"/>
          <p:nvPr/>
        </p:nvSpPr>
        <p:spPr>
          <a:xfrm>
            <a:off x="13427483" y="7007019"/>
            <a:ext cx="6885827" cy="5950347"/>
          </a:xfrm>
          <a:prstGeom prst="rect">
            <a:avLst/>
          </a:prstGeom>
          <a:noFill/>
        </p:spPr>
        <p:txBody>
          <a:bodyPr wrap="square" rtlCol="0">
            <a:spAutoFit/>
          </a:bodyPr>
          <a:lstStyle/>
          <a:p>
            <a:pPr algn="ctr">
              <a:spcAft>
                <a:spcPts val="1984"/>
              </a:spcAft>
            </a:pPr>
            <a:r>
              <a:rPr lang="en-US" sz="4400" b="1" u="sng" dirty="0">
                <a:latin typeface="Bahnschrift" panose="020B0502040204020203" pitchFamily="34" charset="0"/>
              </a:rPr>
              <a:t>Participants: </a:t>
            </a:r>
          </a:p>
          <a:p>
            <a:pPr algn="just"/>
            <a:r>
              <a:rPr lang="en-US" sz="4000" dirty="0">
                <a:latin typeface="Bahnschrift" panose="020B0502040204020203" pitchFamily="34" charset="0"/>
              </a:rPr>
              <a:t>A sample of 1083 Argentinean college students (64% women; </a:t>
            </a:r>
            <a:r>
              <a:rPr lang="en-US" sz="4000" i="1" dirty="0">
                <a:latin typeface="Bahnschrift" panose="020B0502040204020203" pitchFamily="34" charset="0"/>
              </a:rPr>
              <a:t>M</a:t>
            </a:r>
            <a:r>
              <a:rPr lang="en-US" sz="4000" dirty="0">
                <a:latin typeface="Bahnschrift" panose="020B0502040204020203" pitchFamily="34" charset="0"/>
              </a:rPr>
              <a:t> age = 19.73±3.95) completed an online survey. Only data from last-month marijuana users (</a:t>
            </a:r>
            <a:r>
              <a:rPr lang="en-US" sz="4000" i="1" dirty="0">
                <a:latin typeface="Bahnschrift" panose="020B0502040204020203" pitchFamily="34" charset="0"/>
              </a:rPr>
              <a:t>n</a:t>
            </a:r>
            <a:r>
              <a:rPr lang="en-US" sz="4000" dirty="0">
                <a:latin typeface="Bahnschrift" panose="020B0502040204020203" pitchFamily="34" charset="0"/>
              </a:rPr>
              <a:t> = 158) were included in the analysis.     </a:t>
            </a:r>
          </a:p>
        </p:txBody>
      </p:sp>
      <p:sp>
        <p:nvSpPr>
          <p:cNvPr id="38" name="CuadroTexto 37">
            <a:extLst>
              <a:ext uri="{FF2B5EF4-FFF2-40B4-BE49-F238E27FC236}">
                <a16:creationId xmlns:a16="http://schemas.microsoft.com/office/drawing/2014/main" id="{F7C616CA-E565-402A-AE34-DF1D97233177}"/>
              </a:ext>
            </a:extLst>
          </p:cNvPr>
          <p:cNvSpPr txBox="1"/>
          <p:nvPr/>
        </p:nvSpPr>
        <p:spPr>
          <a:xfrm>
            <a:off x="14360731" y="5662997"/>
            <a:ext cx="5112103" cy="923330"/>
          </a:xfrm>
          <a:prstGeom prst="rect">
            <a:avLst/>
          </a:prstGeom>
          <a:noFill/>
        </p:spPr>
        <p:txBody>
          <a:bodyPr wrap="square" rtlCol="0">
            <a:spAutoFit/>
          </a:bodyPr>
          <a:lstStyle/>
          <a:p>
            <a:pPr algn="ctr"/>
            <a:r>
              <a:rPr lang="en-US" sz="5400" b="1" dirty="0">
                <a:solidFill>
                  <a:srgbClr val="28AAA7"/>
                </a:solidFill>
                <a:latin typeface="Oswald"/>
              </a:rPr>
              <a:t>Method</a:t>
            </a:r>
          </a:p>
        </p:txBody>
      </p:sp>
      <p:pic>
        <p:nvPicPr>
          <p:cNvPr id="3" name="Imagen 2">
            <a:extLst>
              <a:ext uri="{FF2B5EF4-FFF2-40B4-BE49-F238E27FC236}">
                <a16:creationId xmlns:a16="http://schemas.microsoft.com/office/drawing/2014/main" id="{39226185-FC1E-4E91-B29E-7C7BFBD5B99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157417" y="386895"/>
            <a:ext cx="4320344" cy="1917626"/>
          </a:xfrm>
          <a:prstGeom prst="rect">
            <a:avLst/>
          </a:prstGeom>
        </p:spPr>
      </p:pic>
      <p:graphicFrame>
        <p:nvGraphicFramePr>
          <p:cNvPr id="26" name="Objeto 25">
            <a:extLst>
              <a:ext uri="{FF2B5EF4-FFF2-40B4-BE49-F238E27FC236}">
                <a16:creationId xmlns:a16="http://schemas.microsoft.com/office/drawing/2014/main" id="{869DB42E-44B3-4572-A9DC-4AE51E987A9F}"/>
              </a:ext>
            </a:extLst>
          </p:cNvPr>
          <p:cNvGraphicFramePr>
            <a:graphicFrameLocks noChangeAspect="1"/>
          </p:cNvGraphicFramePr>
          <p:nvPr>
            <p:extLst>
              <p:ext uri="{D42A27DB-BD31-4B8C-83A1-F6EECF244321}">
                <p14:modId xmlns:p14="http://schemas.microsoft.com/office/powerpoint/2010/main" val="3662548310"/>
              </p:ext>
            </p:extLst>
          </p:nvPr>
        </p:nvGraphicFramePr>
        <p:xfrm>
          <a:off x="21779706" y="22941878"/>
          <a:ext cx="7679460" cy="6013759"/>
        </p:xfrm>
        <a:graphic>
          <a:graphicData uri="http://schemas.openxmlformats.org/presentationml/2006/ole">
            <mc:AlternateContent xmlns:mc="http://schemas.openxmlformats.org/markup-compatibility/2006">
              <mc:Choice xmlns:v="urn:schemas-microsoft-com:vml" Requires="v">
                <p:oleObj spid="_x0000_s1349" name="SPW 12.0 Graph" r:id="rId8" imgW="6934460" imgH="5429042" progId="SigmaPlotGraphicObject.11">
                  <p:embed/>
                </p:oleObj>
              </mc:Choice>
              <mc:Fallback>
                <p:oleObj name="SPW 12.0 Graph" r:id="rId8" imgW="6934460" imgH="5429042" progId="SigmaPlotGraphicObject.11">
                  <p:embed/>
                  <p:pic>
                    <p:nvPicPr>
                      <p:cNvPr id="0" name=""/>
                      <p:cNvPicPr/>
                      <p:nvPr/>
                    </p:nvPicPr>
                    <p:blipFill>
                      <a:blip r:embed="rId9"/>
                      <a:stretch>
                        <a:fillRect/>
                      </a:stretch>
                    </p:blipFill>
                    <p:spPr>
                      <a:xfrm>
                        <a:off x="21779706" y="22941878"/>
                        <a:ext cx="7679460" cy="6013759"/>
                      </a:xfrm>
                      <a:prstGeom prst="rect">
                        <a:avLst/>
                      </a:prstGeom>
                    </p:spPr>
                  </p:pic>
                </p:oleObj>
              </mc:Fallback>
            </mc:AlternateContent>
          </a:graphicData>
        </a:graphic>
      </p:graphicFrame>
      <p:graphicFrame>
        <p:nvGraphicFramePr>
          <p:cNvPr id="33" name="Objeto 32">
            <a:extLst>
              <a:ext uri="{FF2B5EF4-FFF2-40B4-BE49-F238E27FC236}">
                <a16:creationId xmlns:a16="http://schemas.microsoft.com/office/drawing/2014/main" id="{3B7FF6DA-92F5-4768-A270-9D7484BEC5BA}"/>
              </a:ext>
            </a:extLst>
          </p:cNvPr>
          <p:cNvGraphicFramePr>
            <a:graphicFrameLocks noChangeAspect="1"/>
          </p:cNvGraphicFramePr>
          <p:nvPr>
            <p:extLst>
              <p:ext uri="{D42A27DB-BD31-4B8C-83A1-F6EECF244321}">
                <p14:modId xmlns:p14="http://schemas.microsoft.com/office/powerpoint/2010/main" val="2154102226"/>
              </p:ext>
            </p:extLst>
          </p:nvPr>
        </p:nvGraphicFramePr>
        <p:xfrm>
          <a:off x="13302334" y="22919683"/>
          <a:ext cx="8333313" cy="6045534"/>
        </p:xfrm>
        <a:graphic>
          <a:graphicData uri="http://schemas.openxmlformats.org/presentationml/2006/ole">
            <mc:AlternateContent xmlns:mc="http://schemas.openxmlformats.org/markup-compatibility/2006">
              <mc:Choice xmlns:v="urn:schemas-microsoft-com:vml" Requires="v">
                <p:oleObj spid="_x0000_s1350" name="SPW 12.0 Graph" r:id="rId10" imgW="7391348" imgH="5819948" progId="SigmaPlotGraphicObject.11">
                  <p:embed/>
                </p:oleObj>
              </mc:Choice>
              <mc:Fallback>
                <p:oleObj name="SPW 12.0 Graph" r:id="rId10" imgW="7391348" imgH="5819948" progId="SigmaPlotGraphicObject.11">
                  <p:embed/>
                  <p:pic>
                    <p:nvPicPr>
                      <p:cNvPr id="0" name=""/>
                      <p:cNvPicPr/>
                      <p:nvPr/>
                    </p:nvPicPr>
                    <p:blipFill>
                      <a:blip r:embed="rId11"/>
                      <a:stretch>
                        <a:fillRect/>
                      </a:stretch>
                    </p:blipFill>
                    <p:spPr>
                      <a:xfrm>
                        <a:off x="13302334" y="22919683"/>
                        <a:ext cx="8333313" cy="6045534"/>
                      </a:xfrm>
                      <a:prstGeom prst="rect">
                        <a:avLst/>
                      </a:prstGeom>
                    </p:spPr>
                  </p:pic>
                </p:oleObj>
              </mc:Fallback>
            </mc:AlternateContent>
          </a:graphicData>
        </a:graphic>
      </p:graphicFrame>
      <p:graphicFrame>
        <p:nvGraphicFramePr>
          <p:cNvPr id="35" name="Objeto 34">
            <a:extLst>
              <a:ext uri="{FF2B5EF4-FFF2-40B4-BE49-F238E27FC236}">
                <a16:creationId xmlns:a16="http://schemas.microsoft.com/office/drawing/2014/main" id="{484715DC-6B2D-42DF-B2AB-7F8B3818C575}"/>
              </a:ext>
            </a:extLst>
          </p:cNvPr>
          <p:cNvGraphicFramePr>
            <a:graphicFrameLocks noChangeAspect="1"/>
          </p:cNvGraphicFramePr>
          <p:nvPr>
            <p:extLst>
              <p:ext uri="{D42A27DB-BD31-4B8C-83A1-F6EECF244321}">
                <p14:modId xmlns:p14="http://schemas.microsoft.com/office/powerpoint/2010/main" val="2118094494"/>
              </p:ext>
            </p:extLst>
          </p:nvPr>
        </p:nvGraphicFramePr>
        <p:xfrm>
          <a:off x="29613225" y="22874956"/>
          <a:ext cx="13627100" cy="6064250"/>
        </p:xfrm>
        <a:graphic>
          <a:graphicData uri="http://schemas.openxmlformats.org/presentationml/2006/ole">
            <mc:AlternateContent xmlns:mc="http://schemas.openxmlformats.org/markup-compatibility/2006">
              <mc:Choice xmlns:v="urn:schemas-microsoft-com:vml" Requires="v">
                <p:oleObj spid="_x0000_s1351" name="SPW 12.0 Graph" r:id="rId12" imgW="10096474" imgH="4609823" progId="SigmaPlotGraphicObject.11">
                  <p:embed/>
                </p:oleObj>
              </mc:Choice>
              <mc:Fallback>
                <p:oleObj name="SPW 12.0 Graph" r:id="rId12" imgW="10096474" imgH="4609823" progId="SigmaPlotGraphicObject.11">
                  <p:embed/>
                  <p:pic>
                    <p:nvPicPr>
                      <p:cNvPr id="0" name=""/>
                      <p:cNvPicPr/>
                      <p:nvPr/>
                    </p:nvPicPr>
                    <p:blipFill>
                      <a:blip r:embed="rId13"/>
                      <a:stretch>
                        <a:fillRect/>
                      </a:stretch>
                    </p:blipFill>
                    <p:spPr>
                      <a:xfrm>
                        <a:off x="29613225" y="22874956"/>
                        <a:ext cx="13627100" cy="6064250"/>
                      </a:xfrm>
                      <a:prstGeom prst="rect">
                        <a:avLst/>
                      </a:prstGeom>
                    </p:spPr>
                  </p:pic>
                </p:oleObj>
              </mc:Fallback>
            </mc:AlternateContent>
          </a:graphicData>
        </a:graphic>
      </p:graphicFrame>
      <p:sp>
        <p:nvSpPr>
          <p:cNvPr id="41" name="CuadroTexto 40">
            <a:extLst>
              <a:ext uri="{FF2B5EF4-FFF2-40B4-BE49-F238E27FC236}">
                <a16:creationId xmlns:a16="http://schemas.microsoft.com/office/drawing/2014/main" id="{F1E86FF1-428D-4161-A929-42FB26F3F921}"/>
              </a:ext>
            </a:extLst>
          </p:cNvPr>
          <p:cNvSpPr txBox="1"/>
          <p:nvPr/>
        </p:nvSpPr>
        <p:spPr>
          <a:xfrm>
            <a:off x="6740285" y="22959265"/>
            <a:ext cx="6000786" cy="5493812"/>
          </a:xfrm>
          <a:prstGeom prst="rect">
            <a:avLst/>
          </a:prstGeom>
          <a:noFill/>
          <a:ln w="57150">
            <a:solidFill>
              <a:srgbClr val="FFA365"/>
            </a:solidFill>
          </a:ln>
        </p:spPr>
        <p:txBody>
          <a:bodyPr wrap="square" rtlCol="0">
            <a:spAutoFit/>
          </a:bodyPr>
          <a:lstStyle/>
          <a:p>
            <a:r>
              <a:rPr lang="en-US" sz="3900" b="1" dirty="0">
                <a:solidFill>
                  <a:schemeClr val="accent6">
                    <a:lumMod val="75000"/>
                  </a:schemeClr>
                </a:solidFill>
                <a:latin typeface="Bahnschrift" panose="020B0502040204020203" pitchFamily="34" charset="0"/>
                <a:ea typeface="Times New Roman" panose="02020603050405020304" pitchFamily="18" charset="0"/>
              </a:rPr>
              <a:t>Class 1</a:t>
            </a:r>
            <a:r>
              <a:rPr lang="en-US" sz="3900" dirty="0">
                <a:solidFill>
                  <a:prstClr val="black"/>
                </a:solidFill>
                <a:latin typeface="Bahnschrift" panose="020B0502040204020203" pitchFamily="34" charset="0"/>
                <a:ea typeface="Times New Roman" panose="02020603050405020304" pitchFamily="18" charset="0"/>
              </a:rPr>
              <a:t> exhibited more normative perceptions about marijuana use in college, more marijuana use motives -particularly social, coping and expansion motives- and less use of PBS than students in class 2 did.</a:t>
            </a:r>
            <a:endParaRPr lang="es-ES" sz="3900" dirty="0"/>
          </a:p>
        </p:txBody>
      </p:sp>
      <p:sp>
        <p:nvSpPr>
          <p:cNvPr id="42" name="CuadroTexto 41">
            <a:extLst>
              <a:ext uri="{FF2B5EF4-FFF2-40B4-BE49-F238E27FC236}">
                <a16:creationId xmlns:a16="http://schemas.microsoft.com/office/drawing/2014/main" id="{528D23DB-5D4A-471B-91A3-3EB0751645F4}"/>
              </a:ext>
            </a:extLst>
          </p:cNvPr>
          <p:cNvSpPr txBox="1"/>
          <p:nvPr/>
        </p:nvSpPr>
        <p:spPr>
          <a:xfrm>
            <a:off x="755004" y="22923146"/>
            <a:ext cx="5605805" cy="5493812"/>
          </a:xfrm>
          <a:prstGeom prst="rect">
            <a:avLst/>
          </a:prstGeom>
          <a:noFill/>
          <a:ln w="57150">
            <a:solidFill>
              <a:srgbClr val="28AAA7"/>
            </a:solidFill>
          </a:ln>
        </p:spPr>
        <p:txBody>
          <a:bodyPr wrap="square" rtlCol="0">
            <a:spAutoFit/>
          </a:bodyPr>
          <a:lstStyle/>
          <a:p>
            <a:pPr defTabSz="692858">
              <a:defRPr/>
            </a:pPr>
            <a:r>
              <a:rPr lang="en-US" sz="3900" dirty="0">
                <a:solidFill>
                  <a:prstClr val="black"/>
                </a:solidFill>
                <a:latin typeface="Bahnschrift" panose="020B0502040204020203" pitchFamily="34" charset="0"/>
                <a:ea typeface="Times New Roman" panose="02020603050405020304" pitchFamily="18" charset="0"/>
              </a:rPr>
              <a:t>Students in </a:t>
            </a:r>
            <a:r>
              <a:rPr lang="en-US" sz="3900" b="1" dirty="0">
                <a:solidFill>
                  <a:srgbClr val="28AAA7"/>
                </a:solidFill>
                <a:latin typeface="Bahnschrift" panose="020B0502040204020203" pitchFamily="34" charset="0"/>
                <a:ea typeface="Times New Roman" panose="02020603050405020304" pitchFamily="18" charset="0"/>
              </a:rPr>
              <a:t>class 2</a:t>
            </a:r>
            <a:r>
              <a:rPr lang="en-US" sz="3900" dirty="0">
                <a:solidFill>
                  <a:prstClr val="black"/>
                </a:solidFill>
                <a:latin typeface="Bahnschrift" panose="020B0502040204020203" pitchFamily="34" charset="0"/>
                <a:ea typeface="Times New Roman" panose="02020603050405020304" pitchFamily="18" charset="0"/>
              </a:rPr>
              <a:t> exhibited significantly less marijuana use, both in terms of frequency and quantity, and less marijuana-related negative consequences than those in class 1. </a:t>
            </a:r>
            <a:endParaRPr lang="es-ES" sz="3900" dirty="0">
              <a:solidFill>
                <a:prstClr val="black"/>
              </a:solidFill>
              <a:latin typeface="Bahnschrift" panose="020B0502040204020203" pitchFamily="34" charset="0"/>
            </a:endParaRPr>
          </a:p>
        </p:txBody>
      </p:sp>
      <p:sp>
        <p:nvSpPr>
          <p:cNvPr id="21" name="CuadroTexto 20">
            <a:extLst>
              <a:ext uri="{FF2B5EF4-FFF2-40B4-BE49-F238E27FC236}">
                <a16:creationId xmlns:a16="http://schemas.microsoft.com/office/drawing/2014/main" id="{24170F97-767C-4192-B127-CBFD9D61A610}"/>
              </a:ext>
            </a:extLst>
          </p:cNvPr>
          <p:cNvSpPr txBox="1"/>
          <p:nvPr/>
        </p:nvSpPr>
        <p:spPr>
          <a:xfrm>
            <a:off x="29712609" y="18778941"/>
            <a:ext cx="13032921" cy="3093154"/>
          </a:xfrm>
          <a:prstGeom prst="rect">
            <a:avLst/>
          </a:prstGeom>
          <a:noFill/>
          <a:ln w="57150">
            <a:solidFill>
              <a:srgbClr val="0CD2C9"/>
            </a:solidFill>
            <a:prstDash val="solid"/>
          </a:ln>
        </p:spPr>
        <p:txBody>
          <a:bodyPr wrap="square" rtlCol="0">
            <a:spAutoFit/>
          </a:bodyPr>
          <a:lstStyle/>
          <a:p>
            <a:r>
              <a:rPr lang="en-US" sz="3900" dirty="0">
                <a:latin typeface="Bahnschrift" panose="020B0502040204020203" pitchFamily="34" charset="0"/>
              </a:rPr>
              <a:t>Participants in </a:t>
            </a:r>
            <a:r>
              <a:rPr lang="en-US" sz="3900" b="1" dirty="0">
                <a:solidFill>
                  <a:srgbClr val="28AAA7"/>
                </a:solidFill>
                <a:latin typeface="Bahnschrift" panose="020B0502040204020203" pitchFamily="34" charset="0"/>
              </a:rPr>
              <a:t>Class 2</a:t>
            </a:r>
            <a:r>
              <a:rPr lang="en-US" sz="3900" dirty="0">
                <a:latin typeface="Bahnschrift" panose="020B0502040204020203" pitchFamily="34" charset="0"/>
              </a:rPr>
              <a:t> exhibited a </a:t>
            </a:r>
            <a:r>
              <a:rPr lang="en-US" sz="3900" b="1" dirty="0">
                <a:solidFill>
                  <a:srgbClr val="28AAA7"/>
                </a:solidFill>
                <a:latin typeface="Bahnschrift" panose="020B0502040204020203" pitchFamily="34" charset="0"/>
              </a:rPr>
              <a:t>low endorsement </a:t>
            </a:r>
            <a:r>
              <a:rPr lang="en-US" sz="3900" dirty="0">
                <a:latin typeface="Bahnschrift" panose="020B0502040204020203" pitchFamily="34" charset="0"/>
              </a:rPr>
              <a:t>of marijuana use </a:t>
            </a:r>
            <a:r>
              <a:rPr lang="en-US" sz="3900" b="1" dirty="0">
                <a:solidFill>
                  <a:srgbClr val="28AAA7"/>
                </a:solidFill>
                <a:latin typeface="Bahnschrift" panose="020B0502040204020203" pitchFamily="34" charset="0"/>
              </a:rPr>
              <a:t>across contexts</a:t>
            </a:r>
            <a:r>
              <a:rPr lang="en-US" sz="3900" dirty="0">
                <a:latin typeface="Bahnschrift" panose="020B0502040204020203" pitchFamily="34" charset="0"/>
              </a:rPr>
              <a:t>, yet they reported a moderate to high probability of using marijuana with a small group of same-sex friends or with the close friend, at a friend’s home. </a:t>
            </a:r>
          </a:p>
        </p:txBody>
      </p:sp>
      <p:sp>
        <p:nvSpPr>
          <p:cNvPr id="22" name="CuadroTexto 21">
            <a:extLst>
              <a:ext uri="{FF2B5EF4-FFF2-40B4-BE49-F238E27FC236}">
                <a16:creationId xmlns:a16="http://schemas.microsoft.com/office/drawing/2014/main" id="{61BC4073-DC09-4899-BA76-95A6DBE43D81}"/>
              </a:ext>
            </a:extLst>
          </p:cNvPr>
          <p:cNvSpPr txBox="1"/>
          <p:nvPr/>
        </p:nvSpPr>
        <p:spPr>
          <a:xfrm>
            <a:off x="29745266" y="15211153"/>
            <a:ext cx="13032921" cy="3093154"/>
          </a:xfrm>
          <a:prstGeom prst="rect">
            <a:avLst/>
          </a:prstGeom>
          <a:noFill/>
          <a:ln w="57150">
            <a:solidFill>
              <a:srgbClr val="FFA365"/>
            </a:solidFill>
          </a:ln>
        </p:spPr>
        <p:txBody>
          <a:bodyPr wrap="square" rtlCol="0">
            <a:spAutoFit/>
          </a:bodyPr>
          <a:lstStyle/>
          <a:p>
            <a:r>
              <a:rPr lang="en-US" sz="3900" b="1" dirty="0">
                <a:solidFill>
                  <a:schemeClr val="accent6">
                    <a:lumMod val="75000"/>
                  </a:schemeClr>
                </a:solidFill>
                <a:latin typeface="Bahnschrift" panose="020B0502040204020203" pitchFamily="34" charset="0"/>
              </a:rPr>
              <a:t>Class 1 </a:t>
            </a:r>
            <a:r>
              <a:rPr lang="en-US" sz="3900" dirty="0">
                <a:latin typeface="Bahnschrift" panose="020B0502040204020203" pitchFamily="34" charset="0"/>
              </a:rPr>
              <a:t>comprised 40% of last-month marijuana users. Students within this class endorsed a high probability of consuming marijuana across </a:t>
            </a:r>
            <a:r>
              <a:rPr lang="en-US" sz="3900" b="1" dirty="0">
                <a:solidFill>
                  <a:schemeClr val="accent6">
                    <a:lumMod val="75000"/>
                  </a:schemeClr>
                </a:solidFill>
                <a:latin typeface="Bahnschrift" panose="020B0502040204020203" pitchFamily="34" charset="0"/>
              </a:rPr>
              <a:t>different places </a:t>
            </a:r>
            <a:r>
              <a:rPr lang="en-US" sz="3900" dirty="0">
                <a:latin typeface="Bahnschrift" panose="020B0502040204020203" pitchFamily="34" charset="0"/>
              </a:rPr>
              <a:t>(e.g., at home, at parties, outdoors) </a:t>
            </a:r>
            <a:r>
              <a:rPr lang="en-US" sz="3900" b="1" dirty="0">
                <a:solidFill>
                  <a:schemeClr val="accent6">
                    <a:lumMod val="75000"/>
                  </a:schemeClr>
                </a:solidFill>
                <a:latin typeface="Bahnschrift" panose="020B0502040204020203" pitchFamily="34" charset="0"/>
              </a:rPr>
              <a:t>and social contexts</a:t>
            </a:r>
            <a:r>
              <a:rPr lang="en-US" sz="3900" dirty="0">
                <a:solidFill>
                  <a:schemeClr val="accent6">
                    <a:lumMod val="75000"/>
                  </a:schemeClr>
                </a:solidFill>
                <a:latin typeface="Bahnschrift" panose="020B0502040204020203" pitchFamily="34" charset="0"/>
              </a:rPr>
              <a:t> </a:t>
            </a:r>
            <a:r>
              <a:rPr lang="en-US" sz="3900" dirty="0">
                <a:latin typeface="Bahnschrift" panose="020B0502040204020203" pitchFamily="34" charset="0"/>
              </a:rPr>
              <a:t>(e.g., close friend and in small same sex and coed groups).</a:t>
            </a:r>
          </a:p>
        </p:txBody>
      </p:sp>
      <p:sp>
        <p:nvSpPr>
          <p:cNvPr id="8" name="CuadroTexto 7">
            <a:extLst>
              <a:ext uri="{FF2B5EF4-FFF2-40B4-BE49-F238E27FC236}">
                <a16:creationId xmlns:a16="http://schemas.microsoft.com/office/drawing/2014/main" id="{463F23F0-1BE7-4B34-9052-D1AF5C40DFE4}"/>
              </a:ext>
            </a:extLst>
          </p:cNvPr>
          <p:cNvSpPr txBox="1"/>
          <p:nvPr/>
        </p:nvSpPr>
        <p:spPr>
          <a:xfrm>
            <a:off x="14083088" y="22626102"/>
            <a:ext cx="6716904" cy="677108"/>
          </a:xfrm>
          <a:prstGeom prst="rect">
            <a:avLst/>
          </a:prstGeom>
          <a:noFill/>
        </p:spPr>
        <p:txBody>
          <a:bodyPr wrap="square" rtlCol="0">
            <a:spAutoFit/>
          </a:bodyPr>
          <a:lstStyle/>
          <a:p>
            <a:pPr algn="ctr"/>
            <a:r>
              <a:rPr lang="en-US" sz="3800" dirty="0">
                <a:latin typeface="Bahnschrift" panose="020B0502040204020203" pitchFamily="34" charset="0"/>
              </a:rPr>
              <a:t>Figure 2. Marijuana outcomes</a:t>
            </a:r>
          </a:p>
        </p:txBody>
      </p:sp>
      <p:sp>
        <p:nvSpPr>
          <p:cNvPr id="27" name="CuadroTexto 26">
            <a:extLst>
              <a:ext uri="{FF2B5EF4-FFF2-40B4-BE49-F238E27FC236}">
                <a16:creationId xmlns:a16="http://schemas.microsoft.com/office/drawing/2014/main" id="{A1E235F1-E464-4BAD-B2B0-D81C1FF71678}"/>
              </a:ext>
            </a:extLst>
          </p:cNvPr>
          <p:cNvSpPr txBox="1"/>
          <p:nvPr/>
        </p:nvSpPr>
        <p:spPr>
          <a:xfrm>
            <a:off x="31691781" y="22504833"/>
            <a:ext cx="7997395" cy="677108"/>
          </a:xfrm>
          <a:prstGeom prst="rect">
            <a:avLst/>
          </a:prstGeom>
          <a:noFill/>
        </p:spPr>
        <p:txBody>
          <a:bodyPr wrap="square" rtlCol="0">
            <a:spAutoFit/>
          </a:bodyPr>
          <a:lstStyle/>
          <a:p>
            <a:pPr algn="ctr"/>
            <a:r>
              <a:rPr lang="en-US" sz="3800" dirty="0">
                <a:latin typeface="Bahnschrift" panose="020B0502040204020203" pitchFamily="34" charset="0"/>
              </a:rPr>
              <a:t>Figure 4. Marijuana use motives</a:t>
            </a:r>
          </a:p>
        </p:txBody>
      </p:sp>
      <p:cxnSp>
        <p:nvCxnSpPr>
          <p:cNvPr id="46" name="Conector recto 45">
            <a:extLst>
              <a:ext uri="{FF2B5EF4-FFF2-40B4-BE49-F238E27FC236}">
                <a16:creationId xmlns:a16="http://schemas.microsoft.com/office/drawing/2014/main" id="{058B0111-DAA7-465D-A440-8EDEE93BFD60}"/>
              </a:ext>
            </a:extLst>
          </p:cNvPr>
          <p:cNvCxnSpPr>
            <a:cxnSpLocks/>
          </p:cNvCxnSpPr>
          <p:nvPr/>
        </p:nvCxnSpPr>
        <p:spPr>
          <a:xfrm>
            <a:off x="15423326" y="23828474"/>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47" name="Conector recto 46">
            <a:extLst>
              <a:ext uri="{FF2B5EF4-FFF2-40B4-BE49-F238E27FC236}">
                <a16:creationId xmlns:a16="http://schemas.microsoft.com/office/drawing/2014/main" id="{A27C64EF-479B-44C3-9EAF-2A8ABB984C49}"/>
              </a:ext>
            </a:extLst>
          </p:cNvPr>
          <p:cNvCxnSpPr>
            <a:cxnSpLocks/>
          </p:cNvCxnSpPr>
          <p:nvPr/>
        </p:nvCxnSpPr>
        <p:spPr>
          <a:xfrm>
            <a:off x="16027615" y="23828443"/>
            <a:ext cx="0" cy="149210"/>
          </a:xfrm>
          <a:prstGeom prst="line">
            <a:avLst/>
          </a:prstGeom>
          <a:ln w="38100"/>
        </p:spPr>
        <p:style>
          <a:lnRef idx="2">
            <a:schemeClr val="dk1"/>
          </a:lnRef>
          <a:fillRef idx="0">
            <a:schemeClr val="dk1"/>
          </a:fillRef>
          <a:effectRef idx="1">
            <a:schemeClr val="dk1"/>
          </a:effectRef>
          <a:fontRef idx="minor">
            <a:schemeClr val="tx1"/>
          </a:fontRef>
        </p:style>
      </p:cxnSp>
      <p:sp>
        <p:nvSpPr>
          <p:cNvPr id="54" name="CuadroTexto 53">
            <a:extLst>
              <a:ext uri="{FF2B5EF4-FFF2-40B4-BE49-F238E27FC236}">
                <a16:creationId xmlns:a16="http://schemas.microsoft.com/office/drawing/2014/main" id="{1D0433BF-920E-4E39-88DE-56C47137E051}"/>
              </a:ext>
            </a:extLst>
          </p:cNvPr>
          <p:cNvSpPr txBox="1"/>
          <p:nvPr/>
        </p:nvSpPr>
        <p:spPr>
          <a:xfrm>
            <a:off x="15547269" y="23375210"/>
            <a:ext cx="407924" cy="707886"/>
          </a:xfrm>
          <a:prstGeom prst="rect">
            <a:avLst/>
          </a:prstGeom>
          <a:noFill/>
        </p:spPr>
        <p:txBody>
          <a:bodyPr wrap="square" rtlCol="0">
            <a:spAutoFit/>
          </a:bodyPr>
          <a:lstStyle/>
          <a:p>
            <a:r>
              <a:rPr lang="es-ES" sz="4000" b="1" dirty="0"/>
              <a:t>*</a:t>
            </a:r>
          </a:p>
        </p:txBody>
      </p:sp>
      <p:sp>
        <p:nvSpPr>
          <p:cNvPr id="15" name="CuadroTexto 14">
            <a:extLst>
              <a:ext uri="{FF2B5EF4-FFF2-40B4-BE49-F238E27FC236}">
                <a16:creationId xmlns:a16="http://schemas.microsoft.com/office/drawing/2014/main" id="{7B82C952-3A85-4A66-ABC1-97469F9D586D}"/>
              </a:ext>
            </a:extLst>
          </p:cNvPr>
          <p:cNvSpPr txBox="1"/>
          <p:nvPr/>
        </p:nvSpPr>
        <p:spPr>
          <a:xfrm>
            <a:off x="31707417" y="6458287"/>
            <a:ext cx="11038113" cy="8688532"/>
          </a:xfrm>
          <a:prstGeom prst="rect">
            <a:avLst/>
          </a:prstGeom>
          <a:noFill/>
        </p:spPr>
        <p:txBody>
          <a:bodyPr wrap="square" rtlCol="0">
            <a:spAutoFit/>
          </a:bodyPr>
          <a:lstStyle/>
          <a:p>
            <a:pPr algn="just" defTabSz="692858">
              <a:defRPr/>
            </a:pPr>
            <a:r>
              <a:rPr lang="en-US" sz="3990" b="1" dirty="0">
                <a:solidFill>
                  <a:prstClr val="black"/>
                </a:solidFill>
                <a:highlight>
                  <a:srgbClr val="FFB685"/>
                </a:highlight>
                <a:latin typeface="Bahnschrift" panose="020B0502040204020203" pitchFamily="34" charset="0"/>
              </a:rPr>
              <a:t>Marijuana use motives</a:t>
            </a:r>
            <a:r>
              <a:rPr lang="en-US" sz="3990" dirty="0">
                <a:solidFill>
                  <a:prstClr val="black"/>
                </a:solidFill>
                <a:latin typeface="Bahnschrift" panose="020B0502040204020203" pitchFamily="34" charset="0"/>
              </a:rPr>
              <a:t> (MMM-SF; </a:t>
            </a:r>
            <a:r>
              <a:rPr lang="en-US" sz="3990" dirty="0" err="1">
                <a:solidFill>
                  <a:prstClr val="black"/>
                </a:solidFill>
                <a:latin typeface="Bahnschrift" panose="020B0502040204020203" pitchFamily="34" charset="0"/>
              </a:rPr>
              <a:t>Mezquita</a:t>
            </a:r>
            <a:r>
              <a:rPr lang="en-US" sz="3990" dirty="0">
                <a:solidFill>
                  <a:prstClr val="black"/>
                </a:solidFill>
                <a:latin typeface="Bahnschrift" panose="020B0502040204020203" pitchFamily="34" charset="0"/>
              </a:rPr>
              <a:t> et al., 2018). </a:t>
            </a:r>
          </a:p>
          <a:p>
            <a:pPr marL="0" marR="0" lvl="0" indent="0" algn="just" defTabSz="692858" rtl="0" eaLnBrk="1" fontAlgn="auto" latinLnBrk="0" hangingPunct="1">
              <a:lnSpc>
                <a:spcPct val="100000"/>
              </a:lnSpc>
              <a:spcBef>
                <a:spcPts val="0"/>
              </a:spcBef>
              <a:spcAft>
                <a:spcPts val="0"/>
              </a:spcAft>
              <a:buClrTx/>
              <a:buSzTx/>
              <a:buFontTx/>
              <a:buNone/>
              <a:tabLst/>
              <a:defRPr/>
            </a:pPr>
            <a:r>
              <a:rPr kumimoji="0" lang="en-US" sz="3990" b="1" i="0" u="none" strike="noStrike" kern="1200" cap="none" spc="0" normalizeH="0" baseline="0" noProof="0" dirty="0">
                <a:ln>
                  <a:noFill/>
                </a:ln>
                <a:solidFill>
                  <a:prstClr val="black"/>
                </a:solidFill>
                <a:effectLst/>
                <a:highlight>
                  <a:srgbClr val="FFB685"/>
                </a:highlight>
                <a:uLnTx/>
                <a:uFillTx/>
                <a:latin typeface="Bahnschrift" panose="020B0502040204020203" pitchFamily="34" charset="0"/>
              </a:rPr>
              <a:t>Contexts of marijuana use</a:t>
            </a:r>
            <a:r>
              <a:rPr kumimoji="0" lang="en-US" sz="3990" b="0" i="0" u="none" strike="noStrike" kern="1200" cap="none" spc="0" normalizeH="0" baseline="0" noProof="0" dirty="0">
                <a:ln>
                  <a:noFill/>
                </a:ln>
                <a:solidFill>
                  <a:prstClr val="black"/>
                </a:solidFill>
                <a:effectLst/>
                <a:uLnTx/>
                <a:uFillTx/>
                <a:latin typeface="Bahnschrift" panose="020B0502040204020203" pitchFamily="34" charset="0"/>
              </a:rPr>
              <a:t>: Participants reported if they used marijuana in: </a:t>
            </a:r>
          </a:p>
          <a:p>
            <a:pPr marL="0" marR="0" lvl="0" indent="0" algn="just" defTabSz="692858" rtl="0" eaLnBrk="1" fontAlgn="auto" latinLnBrk="0" hangingPunct="1">
              <a:lnSpc>
                <a:spcPct val="100000"/>
              </a:lnSpc>
              <a:spcBef>
                <a:spcPts val="0"/>
              </a:spcBef>
              <a:spcAft>
                <a:spcPts val="0"/>
              </a:spcAft>
              <a:buClrTx/>
              <a:buSzTx/>
              <a:buFontTx/>
              <a:buNone/>
              <a:tabLst/>
              <a:defRPr/>
            </a:pPr>
            <a:r>
              <a:rPr kumimoji="0" lang="en-US" sz="3990" b="1" i="0" u="none" strike="noStrike" kern="1200" cap="none" spc="0" normalizeH="0" baseline="0" noProof="0" dirty="0">
                <a:ln>
                  <a:noFill/>
                </a:ln>
                <a:solidFill>
                  <a:prstClr val="black"/>
                </a:solidFill>
                <a:effectLst/>
                <a:uLnTx/>
                <a:uFillTx/>
                <a:latin typeface="Bahnschrift" panose="020B0502040204020203" pitchFamily="34" charset="0"/>
              </a:rPr>
              <a:t>Places: </a:t>
            </a:r>
            <a:r>
              <a:rPr kumimoji="0" lang="en-US" sz="3990" b="0" i="0" u="none" strike="noStrike" kern="1200" cap="none" spc="0" normalizeH="0" baseline="0" noProof="0" dirty="0">
                <a:ln>
                  <a:noFill/>
                </a:ln>
                <a:solidFill>
                  <a:prstClr val="black"/>
                </a:solidFill>
                <a:effectLst/>
                <a:uLnTx/>
                <a:uFillTx/>
                <a:latin typeface="Bahnschrift" panose="020B0502040204020203" pitchFamily="34" charset="0"/>
              </a:rPr>
              <a:t>own house, party at home, friends’ house, parties at friends' house, college party, non-college party, bar, dance-club, outside [street, park], or pregaming. </a:t>
            </a:r>
          </a:p>
          <a:p>
            <a:pPr marL="0" marR="0" lvl="0" indent="0" algn="just" defTabSz="692858" rtl="0" eaLnBrk="1" fontAlgn="auto" latinLnBrk="0" hangingPunct="1">
              <a:lnSpc>
                <a:spcPct val="100000"/>
              </a:lnSpc>
              <a:spcBef>
                <a:spcPts val="0"/>
              </a:spcBef>
              <a:spcAft>
                <a:spcPts val="0"/>
              </a:spcAft>
              <a:buClrTx/>
              <a:buSzTx/>
              <a:buFontTx/>
              <a:buNone/>
              <a:tabLst/>
              <a:defRPr/>
            </a:pPr>
            <a:r>
              <a:rPr kumimoji="0" lang="en-US" sz="3990" b="1" i="0" u="none" strike="noStrike" kern="1200" cap="none" spc="0" normalizeH="0" baseline="0" noProof="0" dirty="0">
                <a:ln>
                  <a:noFill/>
                </a:ln>
                <a:solidFill>
                  <a:prstClr val="black"/>
                </a:solidFill>
                <a:effectLst/>
                <a:uLnTx/>
                <a:uFillTx/>
                <a:latin typeface="Bahnschrift" panose="020B0502040204020203" pitchFamily="34" charset="0"/>
              </a:rPr>
              <a:t>Social contexts: </a:t>
            </a:r>
            <a:r>
              <a:rPr kumimoji="0" lang="en-US" sz="3990" b="0" i="0" u="none" strike="noStrike" kern="1200" cap="none" spc="0" normalizeH="0" baseline="0" noProof="0" dirty="0">
                <a:ln>
                  <a:noFill/>
                </a:ln>
                <a:solidFill>
                  <a:prstClr val="black"/>
                </a:solidFill>
                <a:effectLst/>
                <a:uLnTx/>
                <a:uFillTx/>
                <a:latin typeface="Bahnschrift" panose="020B0502040204020203" pitchFamily="34" charset="0"/>
              </a:rPr>
              <a:t>alone, with family members, strangers, romantic partner, close friend, small group of same-sex friends, ≥10 same-sex friends, small co-ed group of friends, ≥10 co-ed friends.</a:t>
            </a:r>
          </a:p>
          <a:p>
            <a:endParaRPr lang="es-ES" sz="3990" dirty="0"/>
          </a:p>
        </p:txBody>
      </p:sp>
      <p:sp>
        <p:nvSpPr>
          <p:cNvPr id="30" name="CuadroTexto 29">
            <a:extLst>
              <a:ext uri="{FF2B5EF4-FFF2-40B4-BE49-F238E27FC236}">
                <a16:creationId xmlns:a16="http://schemas.microsoft.com/office/drawing/2014/main" id="{8D5C9A37-D0E6-4429-A994-E0386B5F33D6}"/>
              </a:ext>
            </a:extLst>
          </p:cNvPr>
          <p:cNvSpPr txBox="1"/>
          <p:nvPr/>
        </p:nvSpPr>
        <p:spPr>
          <a:xfrm>
            <a:off x="20571122" y="5460063"/>
            <a:ext cx="22527122" cy="769441"/>
          </a:xfrm>
          <a:prstGeom prst="rect">
            <a:avLst/>
          </a:prstGeom>
          <a:noFill/>
        </p:spPr>
        <p:txBody>
          <a:bodyPr wrap="square" rtlCol="0">
            <a:spAutoFit/>
          </a:bodyPr>
          <a:lstStyle/>
          <a:p>
            <a:pPr marL="0" marR="0" lvl="0" indent="0" algn="ctr" defTabSz="913690" rtl="0" eaLnBrk="1" fontAlgn="auto" latinLnBrk="0" hangingPunct="1">
              <a:lnSpc>
                <a:spcPct val="100000"/>
              </a:lnSpc>
              <a:spcBef>
                <a:spcPts val="0"/>
              </a:spcBef>
              <a:spcAft>
                <a:spcPts val="0"/>
              </a:spcAft>
              <a:buClrTx/>
              <a:buSzTx/>
              <a:buFontTx/>
              <a:buNone/>
              <a:tabLst/>
              <a:defRPr/>
            </a:pPr>
            <a:r>
              <a:rPr kumimoji="0" lang="en-US" sz="4400" b="1" i="0" u="sng" strike="noStrike" kern="1200" cap="none" spc="0" normalizeH="0" baseline="0" noProof="0" dirty="0">
                <a:ln>
                  <a:noFill/>
                </a:ln>
                <a:solidFill>
                  <a:prstClr val="black"/>
                </a:solidFill>
                <a:effectLst/>
                <a:uLnTx/>
                <a:uFillTx/>
                <a:latin typeface="Bahnschrift" panose="020B0502040204020203" pitchFamily="34" charset="0"/>
              </a:rPr>
              <a:t>Measures:</a:t>
            </a:r>
          </a:p>
        </p:txBody>
      </p:sp>
      <p:cxnSp>
        <p:nvCxnSpPr>
          <p:cNvPr id="105" name="Conector recto 104">
            <a:extLst>
              <a:ext uri="{FF2B5EF4-FFF2-40B4-BE49-F238E27FC236}">
                <a16:creationId xmlns:a16="http://schemas.microsoft.com/office/drawing/2014/main" id="{85EC204F-EA80-4A33-8826-0D2D86936CA2}"/>
              </a:ext>
            </a:extLst>
          </p:cNvPr>
          <p:cNvCxnSpPr>
            <a:cxnSpLocks/>
          </p:cNvCxnSpPr>
          <p:nvPr/>
        </p:nvCxnSpPr>
        <p:spPr>
          <a:xfrm>
            <a:off x="15393209" y="23810723"/>
            <a:ext cx="0" cy="166930"/>
          </a:xfrm>
          <a:prstGeom prst="line">
            <a:avLst/>
          </a:prstGeom>
          <a:ln w="38100"/>
        </p:spPr>
        <p:style>
          <a:lnRef idx="2">
            <a:schemeClr val="dk1"/>
          </a:lnRef>
          <a:fillRef idx="0">
            <a:schemeClr val="dk1"/>
          </a:fillRef>
          <a:effectRef idx="1">
            <a:schemeClr val="dk1"/>
          </a:effectRef>
          <a:fontRef idx="minor">
            <a:schemeClr val="tx1"/>
          </a:fontRef>
        </p:style>
      </p:cxnSp>
      <p:graphicFrame>
        <p:nvGraphicFramePr>
          <p:cNvPr id="7" name="Objeto 6">
            <a:extLst>
              <a:ext uri="{FF2B5EF4-FFF2-40B4-BE49-F238E27FC236}">
                <a16:creationId xmlns:a16="http://schemas.microsoft.com/office/drawing/2014/main" id="{6069E524-1022-48A9-805B-D601A4B265FE}"/>
              </a:ext>
            </a:extLst>
          </p:cNvPr>
          <p:cNvGraphicFramePr>
            <a:graphicFrameLocks noChangeAspect="1"/>
          </p:cNvGraphicFramePr>
          <p:nvPr>
            <p:extLst>
              <p:ext uri="{D42A27DB-BD31-4B8C-83A1-F6EECF244321}">
                <p14:modId xmlns:p14="http://schemas.microsoft.com/office/powerpoint/2010/main" val="1257001017"/>
              </p:ext>
            </p:extLst>
          </p:nvPr>
        </p:nvGraphicFramePr>
        <p:xfrm>
          <a:off x="8284125" y="15745356"/>
          <a:ext cx="20296512" cy="7064868"/>
        </p:xfrm>
        <a:graphic>
          <a:graphicData uri="http://schemas.openxmlformats.org/presentationml/2006/ole">
            <mc:AlternateContent xmlns:mc="http://schemas.openxmlformats.org/markup-compatibility/2006">
              <mc:Choice xmlns:v="urn:schemas-microsoft-com:vml" Requires="v">
                <p:oleObj spid="_x0000_s1352" name="SPW 12.0 Graph" r:id="rId14" imgW="16933329" imgH="5894731" progId="SigmaPlotGraphicObject.11">
                  <p:embed/>
                </p:oleObj>
              </mc:Choice>
              <mc:Fallback>
                <p:oleObj name="SPW 12.0 Graph" r:id="rId14" imgW="16933329" imgH="5894731" progId="SigmaPlotGraphicObject.11">
                  <p:embed/>
                  <p:pic>
                    <p:nvPicPr>
                      <p:cNvPr id="0" name=""/>
                      <p:cNvPicPr/>
                      <p:nvPr/>
                    </p:nvPicPr>
                    <p:blipFill>
                      <a:blip r:embed="rId15"/>
                      <a:stretch>
                        <a:fillRect/>
                      </a:stretch>
                    </p:blipFill>
                    <p:spPr>
                      <a:xfrm>
                        <a:off x="8284125" y="15745356"/>
                        <a:ext cx="20296512" cy="7064868"/>
                      </a:xfrm>
                      <a:prstGeom prst="rect">
                        <a:avLst/>
                      </a:prstGeom>
                    </p:spPr>
                  </p:pic>
                </p:oleObj>
              </mc:Fallback>
            </mc:AlternateContent>
          </a:graphicData>
        </a:graphic>
      </p:graphicFrame>
      <p:sp>
        <p:nvSpPr>
          <p:cNvPr id="40" name="CuadroTexto 39">
            <a:extLst>
              <a:ext uri="{FF2B5EF4-FFF2-40B4-BE49-F238E27FC236}">
                <a16:creationId xmlns:a16="http://schemas.microsoft.com/office/drawing/2014/main" id="{B3005CC5-7C03-4241-B4D0-0415587BE954}"/>
              </a:ext>
            </a:extLst>
          </p:cNvPr>
          <p:cNvSpPr txBox="1"/>
          <p:nvPr/>
        </p:nvSpPr>
        <p:spPr>
          <a:xfrm>
            <a:off x="9478411" y="15049453"/>
            <a:ext cx="13250593" cy="677108"/>
          </a:xfrm>
          <a:prstGeom prst="rect">
            <a:avLst/>
          </a:prstGeom>
          <a:noFill/>
        </p:spPr>
        <p:txBody>
          <a:bodyPr wrap="square" rtlCol="0">
            <a:spAutoFit/>
          </a:bodyPr>
          <a:lstStyle/>
          <a:p>
            <a:pPr algn="ctr"/>
            <a:r>
              <a:rPr lang="en-US" sz="3800" b="1" dirty="0">
                <a:latin typeface="Bahnschrift" panose="020B0502040204020203" pitchFamily="34" charset="0"/>
              </a:rPr>
              <a:t>Figure 1. Places and social contexts of marijuana use</a:t>
            </a:r>
          </a:p>
        </p:txBody>
      </p:sp>
      <p:sp>
        <p:nvSpPr>
          <p:cNvPr id="23" name="CuadroTexto 22">
            <a:extLst>
              <a:ext uri="{FF2B5EF4-FFF2-40B4-BE49-F238E27FC236}">
                <a16:creationId xmlns:a16="http://schemas.microsoft.com/office/drawing/2014/main" id="{22F256D6-F67B-4DD0-97FB-8E0CE5266F7C}"/>
              </a:ext>
            </a:extLst>
          </p:cNvPr>
          <p:cNvSpPr txBox="1"/>
          <p:nvPr/>
        </p:nvSpPr>
        <p:spPr>
          <a:xfrm>
            <a:off x="21970900" y="22542001"/>
            <a:ext cx="7679460" cy="677108"/>
          </a:xfrm>
          <a:prstGeom prst="rect">
            <a:avLst/>
          </a:prstGeom>
          <a:noFill/>
        </p:spPr>
        <p:txBody>
          <a:bodyPr wrap="square" rtlCol="0">
            <a:spAutoFit/>
          </a:bodyPr>
          <a:lstStyle/>
          <a:p>
            <a:pPr algn="ctr"/>
            <a:r>
              <a:rPr lang="en-US" sz="3800" dirty="0">
                <a:latin typeface="Bahnschrift" panose="020B0502040204020203" pitchFamily="34" charset="0"/>
              </a:rPr>
              <a:t>Figure 3 College beliefs and PBS</a:t>
            </a:r>
          </a:p>
        </p:txBody>
      </p:sp>
      <p:cxnSp>
        <p:nvCxnSpPr>
          <p:cNvPr id="44" name="Conector recto 43">
            <a:extLst>
              <a:ext uri="{FF2B5EF4-FFF2-40B4-BE49-F238E27FC236}">
                <a16:creationId xmlns:a16="http://schemas.microsoft.com/office/drawing/2014/main" id="{C7D5B564-213D-40F6-9721-EB3B99A5F8DE}"/>
              </a:ext>
            </a:extLst>
          </p:cNvPr>
          <p:cNvCxnSpPr>
            <a:cxnSpLocks/>
          </p:cNvCxnSpPr>
          <p:nvPr/>
        </p:nvCxnSpPr>
        <p:spPr>
          <a:xfrm>
            <a:off x="17290226" y="26076374"/>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45" name="Conector recto 44">
            <a:extLst>
              <a:ext uri="{FF2B5EF4-FFF2-40B4-BE49-F238E27FC236}">
                <a16:creationId xmlns:a16="http://schemas.microsoft.com/office/drawing/2014/main" id="{9DBA2607-071C-4DC3-BF99-013ACE00A399}"/>
              </a:ext>
            </a:extLst>
          </p:cNvPr>
          <p:cNvCxnSpPr>
            <a:cxnSpLocks/>
          </p:cNvCxnSpPr>
          <p:nvPr/>
        </p:nvCxnSpPr>
        <p:spPr>
          <a:xfrm>
            <a:off x="17894515" y="26076343"/>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48" name="Conector recto 47">
            <a:extLst>
              <a:ext uri="{FF2B5EF4-FFF2-40B4-BE49-F238E27FC236}">
                <a16:creationId xmlns:a16="http://schemas.microsoft.com/office/drawing/2014/main" id="{A16A77CE-9BAB-4183-9B82-732615A9CB9C}"/>
              </a:ext>
            </a:extLst>
          </p:cNvPr>
          <p:cNvCxnSpPr>
            <a:cxnSpLocks/>
          </p:cNvCxnSpPr>
          <p:nvPr/>
        </p:nvCxnSpPr>
        <p:spPr>
          <a:xfrm>
            <a:off x="17260109" y="26058623"/>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49" name="Conector recto 48">
            <a:extLst>
              <a:ext uri="{FF2B5EF4-FFF2-40B4-BE49-F238E27FC236}">
                <a16:creationId xmlns:a16="http://schemas.microsoft.com/office/drawing/2014/main" id="{FDF524DE-DB40-4175-8FBC-4C449D8C6486}"/>
              </a:ext>
            </a:extLst>
          </p:cNvPr>
          <p:cNvCxnSpPr>
            <a:cxnSpLocks/>
          </p:cNvCxnSpPr>
          <p:nvPr/>
        </p:nvCxnSpPr>
        <p:spPr>
          <a:xfrm>
            <a:off x="19181322" y="26058623"/>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50" name="Conector recto 49">
            <a:extLst>
              <a:ext uri="{FF2B5EF4-FFF2-40B4-BE49-F238E27FC236}">
                <a16:creationId xmlns:a16="http://schemas.microsoft.com/office/drawing/2014/main" id="{E331360F-3EF3-4185-9163-E66363220FCD}"/>
              </a:ext>
            </a:extLst>
          </p:cNvPr>
          <p:cNvCxnSpPr>
            <a:cxnSpLocks/>
          </p:cNvCxnSpPr>
          <p:nvPr/>
        </p:nvCxnSpPr>
        <p:spPr>
          <a:xfrm>
            <a:off x="19785611" y="26058592"/>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51" name="Conector recto 50">
            <a:extLst>
              <a:ext uri="{FF2B5EF4-FFF2-40B4-BE49-F238E27FC236}">
                <a16:creationId xmlns:a16="http://schemas.microsoft.com/office/drawing/2014/main" id="{AF8798AF-9FE9-4DE2-83BC-8291237B5622}"/>
              </a:ext>
            </a:extLst>
          </p:cNvPr>
          <p:cNvCxnSpPr>
            <a:cxnSpLocks/>
          </p:cNvCxnSpPr>
          <p:nvPr/>
        </p:nvCxnSpPr>
        <p:spPr>
          <a:xfrm>
            <a:off x="19151205" y="26040872"/>
            <a:ext cx="0" cy="166930"/>
          </a:xfrm>
          <a:prstGeom prst="line">
            <a:avLst/>
          </a:prstGeom>
          <a:ln w="38100"/>
        </p:spPr>
        <p:style>
          <a:lnRef idx="2">
            <a:schemeClr val="dk1"/>
          </a:lnRef>
          <a:fillRef idx="0">
            <a:schemeClr val="dk1"/>
          </a:fillRef>
          <a:effectRef idx="1">
            <a:schemeClr val="dk1"/>
          </a:effectRef>
          <a:fontRef idx="minor">
            <a:schemeClr val="tx1"/>
          </a:fontRef>
        </p:style>
      </p:cxnSp>
      <p:sp>
        <p:nvSpPr>
          <p:cNvPr id="28" name="CuadroTexto 27">
            <a:extLst>
              <a:ext uri="{FF2B5EF4-FFF2-40B4-BE49-F238E27FC236}">
                <a16:creationId xmlns:a16="http://schemas.microsoft.com/office/drawing/2014/main" id="{D2EC0113-521D-459A-97F5-A114B84920E1}"/>
              </a:ext>
            </a:extLst>
          </p:cNvPr>
          <p:cNvSpPr txBox="1"/>
          <p:nvPr/>
        </p:nvSpPr>
        <p:spPr>
          <a:xfrm>
            <a:off x="17402793" y="25588507"/>
            <a:ext cx="407924" cy="707886"/>
          </a:xfrm>
          <a:prstGeom prst="rect">
            <a:avLst/>
          </a:prstGeom>
          <a:noFill/>
        </p:spPr>
        <p:txBody>
          <a:bodyPr wrap="square" rtlCol="0">
            <a:spAutoFit/>
          </a:bodyPr>
          <a:lstStyle/>
          <a:p>
            <a:r>
              <a:rPr lang="es-ES" sz="4000" b="1" dirty="0"/>
              <a:t>*</a:t>
            </a:r>
          </a:p>
        </p:txBody>
      </p:sp>
      <p:cxnSp>
        <p:nvCxnSpPr>
          <p:cNvPr id="53" name="Conector recto 52">
            <a:extLst>
              <a:ext uri="{FF2B5EF4-FFF2-40B4-BE49-F238E27FC236}">
                <a16:creationId xmlns:a16="http://schemas.microsoft.com/office/drawing/2014/main" id="{C2DA28CC-CE4B-48A5-8E3E-1ACD4F986EFB}"/>
              </a:ext>
            </a:extLst>
          </p:cNvPr>
          <p:cNvCxnSpPr>
            <a:cxnSpLocks/>
          </p:cNvCxnSpPr>
          <p:nvPr/>
        </p:nvCxnSpPr>
        <p:spPr>
          <a:xfrm>
            <a:off x="24375622" y="25907081"/>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55" name="Conector recto 54">
            <a:extLst>
              <a:ext uri="{FF2B5EF4-FFF2-40B4-BE49-F238E27FC236}">
                <a16:creationId xmlns:a16="http://schemas.microsoft.com/office/drawing/2014/main" id="{384CB237-D7D6-4D05-AA89-E35116BA0DB6}"/>
              </a:ext>
            </a:extLst>
          </p:cNvPr>
          <p:cNvCxnSpPr>
            <a:cxnSpLocks/>
          </p:cNvCxnSpPr>
          <p:nvPr/>
        </p:nvCxnSpPr>
        <p:spPr>
          <a:xfrm>
            <a:off x="24979911" y="25907050"/>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56" name="Conector recto 55">
            <a:extLst>
              <a:ext uri="{FF2B5EF4-FFF2-40B4-BE49-F238E27FC236}">
                <a16:creationId xmlns:a16="http://schemas.microsoft.com/office/drawing/2014/main" id="{FF681299-D458-489D-B167-28CA3AFE9EE1}"/>
              </a:ext>
            </a:extLst>
          </p:cNvPr>
          <p:cNvCxnSpPr>
            <a:cxnSpLocks/>
          </p:cNvCxnSpPr>
          <p:nvPr/>
        </p:nvCxnSpPr>
        <p:spPr>
          <a:xfrm>
            <a:off x="24345505" y="25889330"/>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57" name="Conector recto 56">
            <a:extLst>
              <a:ext uri="{FF2B5EF4-FFF2-40B4-BE49-F238E27FC236}">
                <a16:creationId xmlns:a16="http://schemas.microsoft.com/office/drawing/2014/main" id="{06241454-76A0-4147-B6CF-FF0E6EC5B185}"/>
              </a:ext>
            </a:extLst>
          </p:cNvPr>
          <p:cNvCxnSpPr>
            <a:cxnSpLocks/>
          </p:cNvCxnSpPr>
          <p:nvPr/>
        </p:nvCxnSpPr>
        <p:spPr>
          <a:xfrm>
            <a:off x="26623522" y="23506781"/>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58" name="Conector recto 57">
            <a:extLst>
              <a:ext uri="{FF2B5EF4-FFF2-40B4-BE49-F238E27FC236}">
                <a16:creationId xmlns:a16="http://schemas.microsoft.com/office/drawing/2014/main" id="{E690008B-F4F8-4F17-89D2-C48E7FB7078E}"/>
              </a:ext>
            </a:extLst>
          </p:cNvPr>
          <p:cNvCxnSpPr>
            <a:cxnSpLocks/>
          </p:cNvCxnSpPr>
          <p:nvPr/>
        </p:nvCxnSpPr>
        <p:spPr>
          <a:xfrm>
            <a:off x="27227811" y="23506750"/>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59" name="Conector recto 58">
            <a:extLst>
              <a:ext uri="{FF2B5EF4-FFF2-40B4-BE49-F238E27FC236}">
                <a16:creationId xmlns:a16="http://schemas.microsoft.com/office/drawing/2014/main" id="{B1CE292F-C741-4781-87BF-7828ADEF879C}"/>
              </a:ext>
            </a:extLst>
          </p:cNvPr>
          <p:cNvCxnSpPr>
            <a:cxnSpLocks/>
          </p:cNvCxnSpPr>
          <p:nvPr/>
        </p:nvCxnSpPr>
        <p:spPr>
          <a:xfrm>
            <a:off x="26593405" y="23489030"/>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60" name="Conector recto 59">
            <a:extLst>
              <a:ext uri="{FF2B5EF4-FFF2-40B4-BE49-F238E27FC236}">
                <a16:creationId xmlns:a16="http://schemas.microsoft.com/office/drawing/2014/main" id="{FE297290-D4F8-4609-B866-44BE5C57DFAF}"/>
              </a:ext>
            </a:extLst>
          </p:cNvPr>
          <p:cNvCxnSpPr>
            <a:cxnSpLocks/>
          </p:cNvCxnSpPr>
          <p:nvPr/>
        </p:nvCxnSpPr>
        <p:spPr>
          <a:xfrm>
            <a:off x="32097222" y="24725981"/>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61" name="Conector recto 60">
            <a:extLst>
              <a:ext uri="{FF2B5EF4-FFF2-40B4-BE49-F238E27FC236}">
                <a16:creationId xmlns:a16="http://schemas.microsoft.com/office/drawing/2014/main" id="{5FFE4B4D-0A07-4985-BC58-CB435BEDAB8F}"/>
              </a:ext>
            </a:extLst>
          </p:cNvPr>
          <p:cNvCxnSpPr>
            <a:cxnSpLocks/>
          </p:cNvCxnSpPr>
          <p:nvPr/>
        </p:nvCxnSpPr>
        <p:spPr>
          <a:xfrm>
            <a:off x="32701511" y="24725950"/>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62" name="Conector recto 61">
            <a:extLst>
              <a:ext uri="{FF2B5EF4-FFF2-40B4-BE49-F238E27FC236}">
                <a16:creationId xmlns:a16="http://schemas.microsoft.com/office/drawing/2014/main" id="{2B3FB2CE-2560-4DFC-9824-DB6F2F7F24FE}"/>
              </a:ext>
            </a:extLst>
          </p:cNvPr>
          <p:cNvCxnSpPr>
            <a:cxnSpLocks/>
          </p:cNvCxnSpPr>
          <p:nvPr/>
        </p:nvCxnSpPr>
        <p:spPr>
          <a:xfrm>
            <a:off x="32067105" y="24708230"/>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63" name="Conector recto 62">
            <a:extLst>
              <a:ext uri="{FF2B5EF4-FFF2-40B4-BE49-F238E27FC236}">
                <a16:creationId xmlns:a16="http://schemas.microsoft.com/office/drawing/2014/main" id="{278FF845-C40E-4C4C-A84B-DF80A780C19D}"/>
              </a:ext>
            </a:extLst>
          </p:cNvPr>
          <p:cNvCxnSpPr>
            <a:cxnSpLocks/>
          </p:cNvCxnSpPr>
          <p:nvPr/>
        </p:nvCxnSpPr>
        <p:spPr>
          <a:xfrm>
            <a:off x="34243522" y="25221281"/>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64" name="Conector recto 63">
            <a:extLst>
              <a:ext uri="{FF2B5EF4-FFF2-40B4-BE49-F238E27FC236}">
                <a16:creationId xmlns:a16="http://schemas.microsoft.com/office/drawing/2014/main" id="{8B1208FC-162A-4DDC-8194-248B67879B51}"/>
              </a:ext>
            </a:extLst>
          </p:cNvPr>
          <p:cNvCxnSpPr>
            <a:cxnSpLocks/>
          </p:cNvCxnSpPr>
          <p:nvPr/>
        </p:nvCxnSpPr>
        <p:spPr>
          <a:xfrm>
            <a:off x="34847811" y="25221250"/>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65" name="Conector recto 64">
            <a:extLst>
              <a:ext uri="{FF2B5EF4-FFF2-40B4-BE49-F238E27FC236}">
                <a16:creationId xmlns:a16="http://schemas.microsoft.com/office/drawing/2014/main" id="{C1597D43-AB41-4AD8-B8E6-1229B7632194}"/>
              </a:ext>
            </a:extLst>
          </p:cNvPr>
          <p:cNvCxnSpPr>
            <a:cxnSpLocks/>
          </p:cNvCxnSpPr>
          <p:nvPr/>
        </p:nvCxnSpPr>
        <p:spPr>
          <a:xfrm>
            <a:off x="34213405" y="25203530"/>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66" name="Conector recto 65">
            <a:extLst>
              <a:ext uri="{FF2B5EF4-FFF2-40B4-BE49-F238E27FC236}">
                <a16:creationId xmlns:a16="http://schemas.microsoft.com/office/drawing/2014/main" id="{1EFDC74F-BA31-4FC1-9781-76723750EFE9}"/>
              </a:ext>
            </a:extLst>
          </p:cNvPr>
          <p:cNvCxnSpPr>
            <a:cxnSpLocks/>
          </p:cNvCxnSpPr>
          <p:nvPr/>
        </p:nvCxnSpPr>
        <p:spPr>
          <a:xfrm>
            <a:off x="36261726" y="26453181"/>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67" name="Conector recto 66">
            <a:extLst>
              <a:ext uri="{FF2B5EF4-FFF2-40B4-BE49-F238E27FC236}">
                <a16:creationId xmlns:a16="http://schemas.microsoft.com/office/drawing/2014/main" id="{DE2A98C6-A113-4D5C-954C-7D49C4CC48C9}"/>
              </a:ext>
            </a:extLst>
          </p:cNvPr>
          <p:cNvCxnSpPr>
            <a:cxnSpLocks/>
          </p:cNvCxnSpPr>
          <p:nvPr/>
        </p:nvCxnSpPr>
        <p:spPr>
          <a:xfrm>
            <a:off x="36866015" y="26453150"/>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68" name="Conector recto 67">
            <a:extLst>
              <a:ext uri="{FF2B5EF4-FFF2-40B4-BE49-F238E27FC236}">
                <a16:creationId xmlns:a16="http://schemas.microsoft.com/office/drawing/2014/main" id="{5B9EEA89-9A37-4464-BE23-D4B6AED19B24}"/>
              </a:ext>
            </a:extLst>
          </p:cNvPr>
          <p:cNvCxnSpPr>
            <a:cxnSpLocks/>
          </p:cNvCxnSpPr>
          <p:nvPr/>
        </p:nvCxnSpPr>
        <p:spPr>
          <a:xfrm>
            <a:off x="36231609" y="26435430"/>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69" name="Conector recto 68">
            <a:extLst>
              <a:ext uri="{FF2B5EF4-FFF2-40B4-BE49-F238E27FC236}">
                <a16:creationId xmlns:a16="http://schemas.microsoft.com/office/drawing/2014/main" id="{56FAA194-4A95-4429-BFD0-AECCDE04AF1C}"/>
              </a:ext>
            </a:extLst>
          </p:cNvPr>
          <p:cNvCxnSpPr>
            <a:cxnSpLocks/>
          </p:cNvCxnSpPr>
          <p:nvPr/>
        </p:nvCxnSpPr>
        <p:spPr>
          <a:xfrm>
            <a:off x="38369926" y="23865624"/>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0" name="Conector recto 69">
            <a:extLst>
              <a:ext uri="{FF2B5EF4-FFF2-40B4-BE49-F238E27FC236}">
                <a16:creationId xmlns:a16="http://schemas.microsoft.com/office/drawing/2014/main" id="{8110676C-4AAB-4412-B09B-EEFCC90C8DEB}"/>
              </a:ext>
            </a:extLst>
          </p:cNvPr>
          <p:cNvCxnSpPr>
            <a:cxnSpLocks/>
          </p:cNvCxnSpPr>
          <p:nvPr/>
        </p:nvCxnSpPr>
        <p:spPr>
          <a:xfrm>
            <a:off x="38974215" y="23865593"/>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71" name="Conector recto 70">
            <a:extLst>
              <a:ext uri="{FF2B5EF4-FFF2-40B4-BE49-F238E27FC236}">
                <a16:creationId xmlns:a16="http://schemas.microsoft.com/office/drawing/2014/main" id="{A73281B6-3EBB-44A2-81A6-5A1AB7B2D73D}"/>
              </a:ext>
            </a:extLst>
          </p:cNvPr>
          <p:cNvCxnSpPr>
            <a:cxnSpLocks/>
          </p:cNvCxnSpPr>
          <p:nvPr/>
        </p:nvCxnSpPr>
        <p:spPr>
          <a:xfrm>
            <a:off x="38339809" y="23847873"/>
            <a:ext cx="0" cy="166930"/>
          </a:xfrm>
          <a:prstGeom prst="line">
            <a:avLst/>
          </a:prstGeom>
          <a:ln w="38100"/>
        </p:spPr>
        <p:style>
          <a:lnRef idx="2">
            <a:schemeClr val="dk1"/>
          </a:lnRef>
          <a:fillRef idx="0">
            <a:schemeClr val="dk1"/>
          </a:fillRef>
          <a:effectRef idx="1">
            <a:schemeClr val="dk1"/>
          </a:effectRef>
          <a:fontRef idx="minor">
            <a:schemeClr val="tx1"/>
          </a:fontRef>
        </p:style>
      </p:cxnSp>
      <p:cxnSp>
        <p:nvCxnSpPr>
          <p:cNvPr id="72" name="Conector recto 71">
            <a:extLst>
              <a:ext uri="{FF2B5EF4-FFF2-40B4-BE49-F238E27FC236}">
                <a16:creationId xmlns:a16="http://schemas.microsoft.com/office/drawing/2014/main" id="{6A87BBB9-C0B5-443F-8B72-E9A9DB059262}"/>
              </a:ext>
            </a:extLst>
          </p:cNvPr>
          <p:cNvCxnSpPr>
            <a:cxnSpLocks/>
          </p:cNvCxnSpPr>
          <p:nvPr/>
        </p:nvCxnSpPr>
        <p:spPr>
          <a:xfrm>
            <a:off x="40503526" y="24776750"/>
            <a:ext cx="583024"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73" name="Conector recto 72">
            <a:extLst>
              <a:ext uri="{FF2B5EF4-FFF2-40B4-BE49-F238E27FC236}">
                <a16:creationId xmlns:a16="http://schemas.microsoft.com/office/drawing/2014/main" id="{E279A98E-5F70-4C31-ABE6-78ED02DFDB44}"/>
              </a:ext>
            </a:extLst>
          </p:cNvPr>
          <p:cNvCxnSpPr>
            <a:cxnSpLocks/>
          </p:cNvCxnSpPr>
          <p:nvPr/>
        </p:nvCxnSpPr>
        <p:spPr>
          <a:xfrm>
            <a:off x="41107815" y="24776719"/>
            <a:ext cx="0" cy="149210"/>
          </a:xfrm>
          <a:prstGeom prst="line">
            <a:avLst/>
          </a:prstGeom>
          <a:ln w="38100"/>
        </p:spPr>
        <p:style>
          <a:lnRef idx="2">
            <a:schemeClr val="dk1"/>
          </a:lnRef>
          <a:fillRef idx="0">
            <a:schemeClr val="dk1"/>
          </a:fillRef>
          <a:effectRef idx="1">
            <a:schemeClr val="dk1"/>
          </a:effectRef>
          <a:fontRef idx="minor">
            <a:schemeClr val="tx1"/>
          </a:fontRef>
        </p:style>
      </p:cxnSp>
      <p:cxnSp>
        <p:nvCxnSpPr>
          <p:cNvPr id="74" name="Conector recto 73">
            <a:extLst>
              <a:ext uri="{FF2B5EF4-FFF2-40B4-BE49-F238E27FC236}">
                <a16:creationId xmlns:a16="http://schemas.microsoft.com/office/drawing/2014/main" id="{918771A3-4A73-4A58-8218-7326A3F824C9}"/>
              </a:ext>
            </a:extLst>
          </p:cNvPr>
          <p:cNvCxnSpPr>
            <a:cxnSpLocks/>
          </p:cNvCxnSpPr>
          <p:nvPr/>
        </p:nvCxnSpPr>
        <p:spPr>
          <a:xfrm>
            <a:off x="40473409" y="24758999"/>
            <a:ext cx="0" cy="166930"/>
          </a:xfrm>
          <a:prstGeom prst="line">
            <a:avLst/>
          </a:prstGeom>
          <a:ln w="38100"/>
        </p:spPr>
        <p:style>
          <a:lnRef idx="2">
            <a:schemeClr val="dk1"/>
          </a:lnRef>
          <a:fillRef idx="0">
            <a:schemeClr val="dk1"/>
          </a:fillRef>
          <a:effectRef idx="1">
            <a:schemeClr val="dk1"/>
          </a:effectRef>
          <a:fontRef idx="minor">
            <a:schemeClr val="tx1"/>
          </a:fontRef>
        </p:style>
      </p:cxnSp>
      <p:sp>
        <p:nvSpPr>
          <p:cNvPr id="29" name="CuadroTexto 28">
            <a:extLst>
              <a:ext uri="{FF2B5EF4-FFF2-40B4-BE49-F238E27FC236}">
                <a16:creationId xmlns:a16="http://schemas.microsoft.com/office/drawing/2014/main" id="{4E8A9FAA-AE95-4724-AB95-DD5B6673DA98}"/>
              </a:ext>
            </a:extLst>
          </p:cNvPr>
          <p:cNvSpPr txBox="1"/>
          <p:nvPr/>
        </p:nvSpPr>
        <p:spPr>
          <a:xfrm>
            <a:off x="19295265" y="25664905"/>
            <a:ext cx="407924" cy="707886"/>
          </a:xfrm>
          <a:prstGeom prst="rect">
            <a:avLst/>
          </a:prstGeom>
          <a:noFill/>
        </p:spPr>
        <p:txBody>
          <a:bodyPr wrap="square" rtlCol="0">
            <a:spAutoFit/>
          </a:bodyPr>
          <a:lstStyle/>
          <a:p>
            <a:r>
              <a:rPr lang="es-ES" sz="4000" b="1" dirty="0"/>
              <a:t>*</a:t>
            </a:r>
          </a:p>
        </p:txBody>
      </p:sp>
      <p:sp>
        <p:nvSpPr>
          <p:cNvPr id="39" name="CuadroTexto 38">
            <a:extLst>
              <a:ext uri="{FF2B5EF4-FFF2-40B4-BE49-F238E27FC236}">
                <a16:creationId xmlns:a16="http://schemas.microsoft.com/office/drawing/2014/main" id="{A0E1C1B2-A56A-4184-AA59-5CB7EDA84D8E}"/>
              </a:ext>
            </a:extLst>
          </p:cNvPr>
          <p:cNvSpPr txBox="1"/>
          <p:nvPr/>
        </p:nvSpPr>
        <p:spPr>
          <a:xfrm>
            <a:off x="24464235" y="25513544"/>
            <a:ext cx="407924" cy="707886"/>
          </a:xfrm>
          <a:prstGeom prst="rect">
            <a:avLst/>
          </a:prstGeom>
          <a:noFill/>
        </p:spPr>
        <p:txBody>
          <a:bodyPr wrap="square" rtlCol="0">
            <a:spAutoFit/>
          </a:bodyPr>
          <a:lstStyle/>
          <a:p>
            <a:r>
              <a:rPr lang="es-ES" sz="4000" b="1" dirty="0"/>
              <a:t>*</a:t>
            </a:r>
          </a:p>
        </p:txBody>
      </p:sp>
      <p:sp>
        <p:nvSpPr>
          <p:cNvPr id="43" name="CuadroTexto 42">
            <a:extLst>
              <a:ext uri="{FF2B5EF4-FFF2-40B4-BE49-F238E27FC236}">
                <a16:creationId xmlns:a16="http://schemas.microsoft.com/office/drawing/2014/main" id="{63B82B2D-621E-4416-8F61-023E41F6887E}"/>
              </a:ext>
            </a:extLst>
          </p:cNvPr>
          <p:cNvSpPr txBox="1"/>
          <p:nvPr/>
        </p:nvSpPr>
        <p:spPr>
          <a:xfrm>
            <a:off x="26724290" y="23126347"/>
            <a:ext cx="407924" cy="707886"/>
          </a:xfrm>
          <a:prstGeom prst="rect">
            <a:avLst/>
          </a:prstGeom>
          <a:noFill/>
        </p:spPr>
        <p:txBody>
          <a:bodyPr wrap="square" rtlCol="0">
            <a:spAutoFit/>
          </a:bodyPr>
          <a:lstStyle/>
          <a:p>
            <a:r>
              <a:rPr lang="es-ES" sz="4000" b="1" dirty="0"/>
              <a:t>*</a:t>
            </a:r>
          </a:p>
        </p:txBody>
      </p:sp>
      <p:sp>
        <p:nvSpPr>
          <p:cNvPr id="78" name="CuadroTexto 77">
            <a:extLst>
              <a:ext uri="{FF2B5EF4-FFF2-40B4-BE49-F238E27FC236}">
                <a16:creationId xmlns:a16="http://schemas.microsoft.com/office/drawing/2014/main" id="{CF2AD1B7-AA74-4ECD-AB89-2FBCC1BD7301}"/>
              </a:ext>
            </a:extLst>
          </p:cNvPr>
          <p:cNvSpPr txBox="1"/>
          <p:nvPr/>
        </p:nvSpPr>
        <p:spPr>
          <a:xfrm>
            <a:off x="32190076" y="24306943"/>
            <a:ext cx="407924" cy="707886"/>
          </a:xfrm>
          <a:prstGeom prst="rect">
            <a:avLst/>
          </a:prstGeom>
          <a:noFill/>
        </p:spPr>
        <p:txBody>
          <a:bodyPr wrap="square" rtlCol="0">
            <a:spAutoFit/>
          </a:bodyPr>
          <a:lstStyle/>
          <a:p>
            <a:r>
              <a:rPr lang="es-ES" sz="4000" b="1" dirty="0"/>
              <a:t>*</a:t>
            </a:r>
          </a:p>
        </p:txBody>
      </p:sp>
      <p:sp>
        <p:nvSpPr>
          <p:cNvPr id="80" name="CuadroTexto 79">
            <a:extLst>
              <a:ext uri="{FF2B5EF4-FFF2-40B4-BE49-F238E27FC236}">
                <a16:creationId xmlns:a16="http://schemas.microsoft.com/office/drawing/2014/main" id="{4755F5B2-8C44-4E52-BC45-D67871B8BA8C}"/>
              </a:ext>
            </a:extLst>
          </p:cNvPr>
          <p:cNvSpPr txBox="1"/>
          <p:nvPr/>
        </p:nvSpPr>
        <p:spPr>
          <a:xfrm>
            <a:off x="34335459" y="24785372"/>
            <a:ext cx="407924" cy="707886"/>
          </a:xfrm>
          <a:prstGeom prst="rect">
            <a:avLst/>
          </a:prstGeom>
          <a:noFill/>
        </p:spPr>
        <p:txBody>
          <a:bodyPr wrap="square" rtlCol="0">
            <a:spAutoFit/>
          </a:bodyPr>
          <a:lstStyle/>
          <a:p>
            <a:r>
              <a:rPr lang="es-ES" sz="4000" b="1" dirty="0"/>
              <a:t>*</a:t>
            </a:r>
          </a:p>
        </p:txBody>
      </p:sp>
      <p:sp>
        <p:nvSpPr>
          <p:cNvPr id="82" name="CuadroTexto 81">
            <a:extLst>
              <a:ext uri="{FF2B5EF4-FFF2-40B4-BE49-F238E27FC236}">
                <a16:creationId xmlns:a16="http://schemas.microsoft.com/office/drawing/2014/main" id="{246D617C-ABA0-43C6-BDA9-8CBEF63A8038}"/>
              </a:ext>
            </a:extLst>
          </p:cNvPr>
          <p:cNvSpPr txBox="1"/>
          <p:nvPr/>
        </p:nvSpPr>
        <p:spPr>
          <a:xfrm>
            <a:off x="36386096" y="26017898"/>
            <a:ext cx="407924" cy="707886"/>
          </a:xfrm>
          <a:prstGeom prst="rect">
            <a:avLst/>
          </a:prstGeom>
          <a:noFill/>
        </p:spPr>
        <p:txBody>
          <a:bodyPr wrap="square" rtlCol="0">
            <a:spAutoFit/>
          </a:bodyPr>
          <a:lstStyle/>
          <a:p>
            <a:r>
              <a:rPr lang="es-ES" sz="4000" b="1" dirty="0"/>
              <a:t>*</a:t>
            </a:r>
          </a:p>
        </p:txBody>
      </p:sp>
      <p:sp>
        <p:nvSpPr>
          <p:cNvPr id="84" name="CuadroTexto 83">
            <a:extLst>
              <a:ext uri="{FF2B5EF4-FFF2-40B4-BE49-F238E27FC236}">
                <a16:creationId xmlns:a16="http://schemas.microsoft.com/office/drawing/2014/main" id="{9C37F114-1B1C-4BA3-8301-34975260AC34}"/>
              </a:ext>
            </a:extLst>
          </p:cNvPr>
          <p:cNvSpPr txBox="1"/>
          <p:nvPr/>
        </p:nvSpPr>
        <p:spPr>
          <a:xfrm>
            <a:off x="38453050" y="23456780"/>
            <a:ext cx="407924" cy="707886"/>
          </a:xfrm>
          <a:prstGeom prst="rect">
            <a:avLst/>
          </a:prstGeom>
          <a:noFill/>
        </p:spPr>
        <p:txBody>
          <a:bodyPr wrap="square" rtlCol="0">
            <a:spAutoFit/>
          </a:bodyPr>
          <a:lstStyle/>
          <a:p>
            <a:r>
              <a:rPr lang="es-ES" sz="4000" b="1" dirty="0"/>
              <a:t>*</a:t>
            </a:r>
          </a:p>
        </p:txBody>
      </p:sp>
      <p:sp>
        <p:nvSpPr>
          <p:cNvPr id="86" name="CuadroTexto 85">
            <a:extLst>
              <a:ext uri="{FF2B5EF4-FFF2-40B4-BE49-F238E27FC236}">
                <a16:creationId xmlns:a16="http://schemas.microsoft.com/office/drawing/2014/main" id="{745BE45A-B4D3-44CD-9D53-9A08A24C1638}"/>
              </a:ext>
            </a:extLst>
          </p:cNvPr>
          <p:cNvSpPr txBox="1"/>
          <p:nvPr/>
        </p:nvSpPr>
        <p:spPr>
          <a:xfrm>
            <a:off x="40585871" y="24306943"/>
            <a:ext cx="407924" cy="707886"/>
          </a:xfrm>
          <a:prstGeom prst="rect">
            <a:avLst/>
          </a:prstGeom>
          <a:noFill/>
        </p:spPr>
        <p:txBody>
          <a:bodyPr wrap="square" rtlCol="0">
            <a:spAutoFit/>
          </a:bodyPr>
          <a:lstStyle/>
          <a:p>
            <a:r>
              <a:rPr lang="es-ES" sz="4000" b="1" dirty="0"/>
              <a:t>*</a:t>
            </a:r>
          </a:p>
        </p:txBody>
      </p:sp>
      <p:pic>
        <p:nvPicPr>
          <p:cNvPr id="75" name="30 Imagen">
            <a:extLst>
              <a:ext uri="{FF2B5EF4-FFF2-40B4-BE49-F238E27FC236}">
                <a16:creationId xmlns:a16="http://schemas.microsoft.com/office/drawing/2014/main" id="{C4AF5EA1-39F4-4322-B300-746408069B74}"/>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28153" y="2504483"/>
            <a:ext cx="3466939" cy="2358836"/>
          </a:xfrm>
          <a:prstGeom prst="rect">
            <a:avLst/>
          </a:prstGeom>
        </p:spPr>
      </p:pic>
    </p:spTree>
    <p:extLst>
      <p:ext uri="{BB962C8B-B14F-4D97-AF65-F5344CB8AC3E}">
        <p14:creationId xmlns:p14="http://schemas.microsoft.com/office/powerpoint/2010/main" val="257748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2096</TotalTime>
  <Words>768</Words>
  <Application>Microsoft Office PowerPoint</Application>
  <PresentationFormat>Custom</PresentationFormat>
  <Paragraphs>43</Paragraphs>
  <Slides>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Bahnschrift</vt:lpstr>
      <vt:lpstr>Oswald</vt:lpstr>
      <vt:lpstr>StarSymbol</vt:lpstr>
      <vt:lpstr>Times New Roman</vt:lpstr>
      <vt:lpstr>Office Theme</vt:lpstr>
      <vt:lpstr>SPW 12.0 Graph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Gabriela Rivarola Montejano</dc:creator>
  <cp:lastModifiedBy>Ladd, Ben</cp:lastModifiedBy>
  <cp:revision>123</cp:revision>
  <dcterms:modified xsi:type="dcterms:W3CDTF">2020-07-17T19:42:36Z</dcterms:modified>
</cp:coreProperties>
</file>