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
  </p:notesMasterIdLst>
  <p:handoutMasterIdLst>
    <p:handoutMasterId r:id="rId4"/>
  </p:handoutMasterIdLst>
  <p:sldIdLst>
    <p:sldId id="274" r:id="rId2"/>
  </p:sldIdLst>
  <p:sldSz cx="49377600" cy="38404800"/>
  <p:notesSz cx="7023100" cy="9309100"/>
  <p:defaultTextStyle>
    <a:defPPr>
      <a:defRPr lang="en-US"/>
    </a:defPPr>
    <a:lvl1pPr algn="l" rtl="0" fontAlgn="base">
      <a:spcBef>
        <a:spcPct val="0"/>
      </a:spcBef>
      <a:spcAft>
        <a:spcPct val="0"/>
      </a:spcAft>
      <a:defRPr sz="11300" kern="1200">
        <a:solidFill>
          <a:schemeClr val="tx1"/>
        </a:solidFill>
        <a:latin typeface="Times New Roman" pitchFamily="18" charset="0"/>
        <a:ea typeface="+mn-ea"/>
        <a:cs typeface="+mn-cs"/>
      </a:defRPr>
    </a:lvl1pPr>
    <a:lvl2pPr marL="457200" algn="l" rtl="0" fontAlgn="base">
      <a:spcBef>
        <a:spcPct val="0"/>
      </a:spcBef>
      <a:spcAft>
        <a:spcPct val="0"/>
      </a:spcAft>
      <a:defRPr sz="11300" kern="1200">
        <a:solidFill>
          <a:schemeClr val="tx1"/>
        </a:solidFill>
        <a:latin typeface="Times New Roman" pitchFamily="18" charset="0"/>
        <a:ea typeface="+mn-ea"/>
        <a:cs typeface="+mn-cs"/>
      </a:defRPr>
    </a:lvl2pPr>
    <a:lvl3pPr marL="914400" algn="l" rtl="0" fontAlgn="base">
      <a:spcBef>
        <a:spcPct val="0"/>
      </a:spcBef>
      <a:spcAft>
        <a:spcPct val="0"/>
      </a:spcAft>
      <a:defRPr sz="11300" kern="1200">
        <a:solidFill>
          <a:schemeClr val="tx1"/>
        </a:solidFill>
        <a:latin typeface="Times New Roman" pitchFamily="18" charset="0"/>
        <a:ea typeface="+mn-ea"/>
        <a:cs typeface="+mn-cs"/>
      </a:defRPr>
    </a:lvl3pPr>
    <a:lvl4pPr marL="1371600" algn="l" rtl="0" fontAlgn="base">
      <a:spcBef>
        <a:spcPct val="0"/>
      </a:spcBef>
      <a:spcAft>
        <a:spcPct val="0"/>
      </a:spcAft>
      <a:defRPr sz="11300" kern="1200">
        <a:solidFill>
          <a:schemeClr val="tx1"/>
        </a:solidFill>
        <a:latin typeface="Times New Roman" pitchFamily="18" charset="0"/>
        <a:ea typeface="+mn-ea"/>
        <a:cs typeface="+mn-cs"/>
      </a:defRPr>
    </a:lvl4pPr>
    <a:lvl5pPr marL="1828800" algn="l" rtl="0" fontAlgn="base">
      <a:spcBef>
        <a:spcPct val="0"/>
      </a:spcBef>
      <a:spcAft>
        <a:spcPct val="0"/>
      </a:spcAft>
      <a:defRPr sz="11300" kern="1200">
        <a:solidFill>
          <a:schemeClr val="tx1"/>
        </a:solidFill>
        <a:latin typeface="Times New Roman" pitchFamily="18" charset="0"/>
        <a:ea typeface="+mn-ea"/>
        <a:cs typeface="+mn-cs"/>
      </a:defRPr>
    </a:lvl5pPr>
    <a:lvl6pPr marL="2286000" algn="l" defTabSz="914400" rtl="0" eaLnBrk="1" latinLnBrk="0" hangingPunct="1">
      <a:defRPr sz="11300" kern="1200">
        <a:solidFill>
          <a:schemeClr val="tx1"/>
        </a:solidFill>
        <a:latin typeface="Times New Roman" pitchFamily="18" charset="0"/>
        <a:ea typeface="+mn-ea"/>
        <a:cs typeface="+mn-cs"/>
      </a:defRPr>
    </a:lvl6pPr>
    <a:lvl7pPr marL="2743200" algn="l" defTabSz="914400" rtl="0" eaLnBrk="1" latinLnBrk="0" hangingPunct="1">
      <a:defRPr sz="11300" kern="1200">
        <a:solidFill>
          <a:schemeClr val="tx1"/>
        </a:solidFill>
        <a:latin typeface="Times New Roman" pitchFamily="18" charset="0"/>
        <a:ea typeface="+mn-ea"/>
        <a:cs typeface="+mn-cs"/>
      </a:defRPr>
    </a:lvl7pPr>
    <a:lvl8pPr marL="3200400" algn="l" defTabSz="914400" rtl="0" eaLnBrk="1" latinLnBrk="0" hangingPunct="1">
      <a:defRPr sz="11300" kern="1200">
        <a:solidFill>
          <a:schemeClr val="tx1"/>
        </a:solidFill>
        <a:latin typeface="Times New Roman" pitchFamily="18" charset="0"/>
        <a:ea typeface="+mn-ea"/>
        <a:cs typeface="+mn-cs"/>
      </a:defRPr>
    </a:lvl8pPr>
    <a:lvl9pPr marL="3657600" algn="l" defTabSz="914400" rtl="0" eaLnBrk="1" latinLnBrk="0" hangingPunct="1">
      <a:defRPr sz="11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2093">
          <p15:clr>
            <a:srgbClr val="A4A3A4"/>
          </p15:clr>
        </p15:guide>
        <p15:guide id="2" pos="155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A5"/>
    <a:srgbClr val="009242"/>
    <a:srgbClr val="D9FFD9"/>
    <a:srgbClr val="F3FFF3"/>
    <a:srgbClr val="DDDDDD"/>
    <a:srgbClr val="FFEBF5"/>
    <a:srgbClr val="CCFFCC"/>
    <a:srgbClr val="FFE7F3"/>
    <a:srgbClr val="A2A2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9424" autoAdjust="0"/>
  </p:normalViewPr>
  <p:slideViewPr>
    <p:cSldViewPr>
      <p:cViewPr varScale="1">
        <p:scale>
          <a:sx n="12" d="100"/>
          <a:sy n="12" d="100"/>
        </p:scale>
        <p:origin x="619" y="86"/>
      </p:cViewPr>
      <p:guideLst>
        <p:guide orient="horz" pos="12093"/>
        <p:guide pos="1555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44016" cy="561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3966" tIns="51982" rIns="103966" bIns="51982" numCol="1" anchor="t" anchorCtr="0" compatLnSpc="1">
            <a:prstTxWarp prst="textNoShape">
              <a:avLst/>
            </a:prstTxWarp>
          </a:bodyPr>
          <a:lstStyle>
            <a:lvl1pPr defTabSz="1041230">
              <a:defRPr sz="1300"/>
            </a:lvl1pPr>
          </a:lstStyle>
          <a:p>
            <a:pPr>
              <a:defRPr/>
            </a:pPr>
            <a:endParaRPr lang="en-US" altLang="en-US" dirty="0"/>
          </a:p>
        </p:txBody>
      </p:sp>
      <p:sp>
        <p:nvSpPr>
          <p:cNvPr id="8195" name="Rectangle 3"/>
          <p:cNvSpPr>
            <a:spLocks noGrp="1" noChangeArrowheads="1"/>
          </p:cNvSpPr>
          <p:nvPr>
            <p:ph type="dt" sz="quarter" idx="1"/>
          </p:nvPr>
        </p:nvSpPr>
        <p:spPr bwMode="auto">
          <a:xfrm>
            <a:off x="3979084" y="0"/>
            <a:ext cx="3044016" cy="561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3966" tIns="51982" rIns="103966" bIns="51982" numCol="1" anchor="t" anchorCtr="0" compatLnSpc="1">
            <a:prstTxWarp prst="textNoShape">
              <a:avLst/>
            </a:prstTxWarp>
          </a:bodyPr>
          <a:lstStyle>
            <a:lvl1pPr algn="r" defTabSz="1041230">
              <a:defRPr sz="1300"/>
            </a:lvl1pPr>
          </a:lstStyle>
          <a:p>
            <a:pPr>
              <a:defRPr/>
            </a:pPr>
            <a:endParaRPr lang="en-US" altLang="en-US" dirty="0"/>
          </a:p>
        </p:txBody>
      </p:sp>
      <p:sp>
        <p:nvSpPr>
          <p:cNvPr id="8196" name="Rectangle 4"/>
          <p:cNvSpPr>
            <a:spLocks noGrp="1" noChangeArrowheads="1"/>
          </p:cNvSpPr>
          <p:nvPr>
            <p:ph type="ftr" sz="quarter" idx="2"/>
          </p:nvPr>
        </p:nvSpPr>
        <p:spPr bwMode="auto">
          <a:xfrm>
            <a:off x="0" y="10659173"/>
            <a:ext cx="3044016" cy="561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3966" tIns="51982" rIns="103966" bIns="51982" numCol="1" anchor="b" anchorCtr="0" compatLnSpc="1">
            <a:prstTxWarp prst="textNoShape">
              <a:avLst/>
            </a:prstTxWarp>
          </a:bodyPr>
          <a:lstStyle>
            <a:lvl1pPr defTabSz="1041230">
              <a:defRPr sz="1300"/>
            </a:lvl1pPr>
          </a:lstStyle>
          <a:p>
            <a:pPr>
              <a:defRPr/>
            </a:pPr>
            <a:endParaRPr lang="en-US" altLang="en-US" dirty="0"/>
          </a:p>
        </p:txBody>
      </p:sp>
      <p:sp>
        <p:nvSpPr>
          <p:cNvPr id="8197" name="Rectangle 5"/>
          <p:cNvSpPr>
            <a:spLocks noGrp="1" noChangeArrowheads="1"/>
          </p:cNvSpPr>
          <p:nvPr>
            <p:ph type="sldNum" sz="quarter" idx="3"/>
          </p:nvPr>
        </p:nvSpPr>
        <p:spPr bwMode="auto">
          <a:xfrm>
            <a:off x="3979084" y="10659173"/>
            <a:ext cx="3044016" cy="561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3966" tIns="51982" rIns="103966" bIns="51982" numCol="1" anchor="b" anchorCtr="0" compatLnSpc="1">
            <a:prstTxWarp prst="textNoShape">
              <a:avLst/>
            </a:prstTxWarp>
          </a:bodyPr>
          <a:lstStyle>
            <a:lvl1pPr algn="r" defTabSz="1041230">
              <a:defRPr sz="1300"/>
            </a:lvl1pPr>
          </a:lstStyle>
          <a:p>
            <a:pPr>
              <a:defRPr/>
            </a:pPr>
            <a:fld id="{3C518ECF-7FB2-462D-BB4B-DAADFC547F3D}" type="slidenum">
              <a:rPr lang="en-US" altLang="en-US"/>
              <a:pPr>
                <a:defRPr/>
              </a:pPr>
              <a:t>‹#›</a:t>
            </a:fld>
            <a:endParaRPr lang="en-US" altLang="en-US" dirty="0"/>
          </a:p>
        </p:txBody>
      </p:sp>
    </p:spTree>
    <p:extLst>
      <p:ext uri="{BB962C8B-B14F-4D97-AF65-F5344CB8AC3E}">
        <p14:creationId xmlns:p14="http://schemas.microsoft.com/office/powerpoint/2010/main" val="1009830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455" cy="465513"/>
          </a:xfrm>
          <a:prstGeom prst="rect">
            <a:avLst/>
          </a:prstGeom>
        </p:spPr>
        <p:txBody>
          <a:bodyPr vert="horz" lIns="16413" tIns="8207" rIns="16413" bIns="8207" rtlCol="0"/>
          <a:lstStyle>
            <a:lvl1pPr algn="l">
              <a:defRPr sz="200"/>
            </a:lvl1pPr>
          </a:lstStyle>
          <a:p>
            <a:pPr>
              <a:defRPr/>
            </a:pPr>
            <a:endParaRPr lang="en-US" dirty="0"/>
          </a:p>
        </p:txBody>
      </p:sp>
      <p:sp>
        <p:nvSpPr>
          <p:cNvPr id="3" name="Date Placeholder 2"/>
          <p:cNvSpPr>
            <a:spLocks noGrp="1"/>
          </p:cNvSpPr>
          <p:nvPr>
            <p:ph type="dt" idx="1"/>
          </p:nvPr>
        </p:nvSpPr>
        <p:spPr>
          <a:xfrm>
            <a:off x="3978243" y="0"/>
            <a:ext cx="3043175" cy="465513"/>
          </a:xfrm>
          <a:prstGeom prst="rect">
            <a:avLst/>
          </a:prstGeom>
        </p:spPr>
        <p:txBody>
          <a:bodyPr vert="horz" lIns="16413" tIns="8207" rIns="16413" bIns="8207" rtlCol="0"/>
          <a:lstStyle>
            <a:lvl1pPr algn="r">
              <a:defRPr sz="200"/>
            </a:lvl1pPr>
          </a:lstStyle>
          <a:p>
            <a:pPr>
              <a:defRPr/>
            </a:pPr>
            <a:fld id="{3F26A983-375D-48A6-8C12-6A79AB8F1778}" type="datetimeFigureOut">
              <a:rPr lang="en-US"/>
              <a:pPr>
                <a:defRPr/>
              </a:pPr>
              <a:t>7/17/2020</a:t>
            </a:fld>
            <a:endParaRPr lang="en-US" dirty="0"/>
          </a:p>
        </p:txBody>
      </p:sp>
      <p:sp>
        <p:nvSpPr>
          <p:cNvPr id="4" name="Slide Image Placeholder 3"/>
          <p:cNvSpPr>
            <a:spLocks noGrp="1" noRot="1" noChangeAspect="1"/>
          </p:cNvSpPr>
          <p:nvPr>
            <p:ph type="sldImg" idx="2"/>
          </p:nvPr>
        </p:nvSpPr>
        <p:spPr>
          <a:xfrm>
            <a:off x="1268413" y="698500"/>
            <a:ext cx="4486275" cy="3490913"/>
          </a:xfrm>
          <a:prstGeom prst="rect">
            <a:avLst/>
          </a:prstGeom>
          <a:noFill/>
          <a:ln w="12700">
            <a:solidFill>
              <a:prstClr val="black"/>
            </a:solidFill>
          </a:ln>
        </p:spPr>
        <p:txBody>
          <a:bodyPr vert="horz" lIns="16413" tIns="8207" rIns="16413" bIns="8207" rtlCol="0" anchor="ctr"/>
          <a:lstStyle/>
          <a:p>
            <a:pPr lvl="0"/>
            <a:endParaRPr lang="en-US" noProof="0" dirty="0"/>
          </a:p>
        </p:txBody>
      </p:sp>
      <p:sp>
        <p:nvSpPr>
          <p:cNvPr id="5" name="Notes Placeholder 4"/>
          <p:cNvSpPr>
            <a:spLocks noGrp="1"/>
          </p:cNvSpPr>
          <p:nvPr>
            <p:ph type="body" sz="quarter" idx="3"/>
          </p:nvPr>
        </p:nvSpPr>
        <p:spPr>
          <a:xfrm>
            <a:off x="702422" y="4421938"/>
            <a:ext cx="5618256" cy="4189037"/>
          </a:xfrm>
          <a:prstGeom prst="rect">
            <a:avLst/>
          </a:prstGeom>
        </p:spPr>
        <p:txBody>
          <a:bodyPr vert="horz" lIns="16413" tIns="8207" rIns="16413" bIns="820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144"/>
            <a:ext cx="3043455" cy="465224"/>
          </a:xfrm>
          <a:prstGeom prst="rect">
            <a:avLst/>
          </a:prstGeom>
        </p:spPr>
        <p:txBody>
          <a:bodyPr vert="horz" lIns="16413" tIns="8207" rIns="16413" bIns="8207" rtlCol="0" anchor="b"/>
          <a:lstStyle>
            <a:lvl1pPr algn="l">
              <a:defRPr sz="200"/>
            </a:lvl1pPr>
          </a:lstStyle>
          <a:p>
            <a:pPr>
              <a:defRPr/>
            </a:pPr>
            <a:endParaRPr lang="en-US" dirty="0"/>
          </a:p>
        </p:txBody>
      </p:sp>
      <p:sp>
        <p:nvSpPr>
          <p:cNvPr id="7" name="Slide Number Placeholder 6"/>
          <p:cNvSpPr>
            <a:spLocks noGrp="1"/>
          </p:cNvSpPr>
          <p:nvPr>
            <p:ph type="sldNum" sz="quarter" idx="5"/>
          </p:nvPr>
        </p:nvSpPr>
        <p:spPr>
          <a:xfrm>
            <a:off x="3978243" y="8842144"/>
            <a:ext cx="3043175" cy="465224"/>
          </a:xfrm>
          <a:prstGeom prst="rect">
            <a:avLst/>
          </a:prstGeom>
        </p:spPr>
        <p:txBody>
          <a:bodyPr vert="horz" lIns="16413" tIns="8207" rIns="16413" bIns="8207" rtlCol="0" anchor="b"/>
          <a:lstStyle>
            <a:lvl1pPr algn="r">
              <a:defRPr sz="200"/>
            </a:lvl1pPr>
          </a:lstStyle>
          <a:p>
            <a:pPr>
              <a:defRPr/>
            </a:pPr>
            <a:fld id="{BF766291-471F-4EFD-8F62-0E91768513B2}" type="slidenum">
              <a:rPr lang="en-US"/>
              <a:pPr>
                <a:defRPr/>
              </a:pPr>
              <a:t>‹#›</a:t>
            </a:fld>
            <a:endParaRPr lang="en-US" dirty="0"/>
          </a:p>
        </p:txBody>
      </p:sp>
    </p:spTree>
    <p:extLst>
      <p:ext uri="{BB962C8B-B14F-4D97-AF65-F5344CB8AC3E}">
        <p14:creationId xmlns:p14="http://schemas.microsoft.com/office/powerpoint/2010/main" val="24175082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200">
                <a:solidFill>
                  <a:schemeClr val="tx1"/>
                </a:solidFill>
                <a:latin typeface="Calibri" pitchFamily="-64" charset="0"/>
              </a:defRPr>
            </a:lvl1pPr>
            <a:lvl2pPr marL="133360" indent="-51292" eaLnBrk="0" hangingPunct="0">
              <a:spcBef>
                <a:spcPct val="30000"/>
              </a:spcBef>
              <a:defRPr sz="200">
                <a:solidFill>
                  <a:schemeClr val="tx1"/>
                </a:solidFill>
                <a:latin typeface="Calibri" pitchFamily="-64" charset="0"/>
              </a:defRPr>
            </a:lvl2pPr>
            <a:lvl3pPr marL="205169" indent="-41034" eaLnBrk="0" hangingPunct="0">
              <a:spcBef>
                <a:spcPct val="30000"/>
              </a:spcBef>
              <a:defRPr sz="200">
                <a:solidFill>
                  <a:schemeClr val="tx1"/>
                </a:solidFill>
                <a:latin typeface="Calibri" pitchFamily="-64" charset="0"/>
              </a:defRPr>
            </a:lvl3pPr>
            <a:lvl4pPr marL="287236" indent="-41034" eaLnBrk="0" hangingPunct="0">
              <a:spcBef>
                <a:spcPct val="30000"/>
              </a:spcBef>
              <a:defRPr sz="200">
                <a:solidFill>
                  <a:schemeClr val="tx1"/>
                </a:solidFill>
                <a:latin typeface="Calibri" pitchFamily="-64" charset="0"/>
              </a:defRPr>
            </a:lvl4pPr>
            <a:lvl5pPr marL="369303" indent="-41034" eaLnBrk="0" hangingPunct="0">
              <a:spcBef>
                <a:spcPct val="30000"/>
              </a:spcBef>
              <a:defRPr sz="200">
                <a:solidFill>
                  <a:schemeClr val="tx1"/>
                </a:solidFill>
                <a:latin typeface="Calibri" pitchFamily="-64" charset="0"/>
              </a:defRPr>
            </a:lvl5pPr>
            <a:lvl6pPr marL="451371" indent="-41034" eaLnBrk="0" fontAlgn="base" hangingPunct="0">
              <a:spcBef>
                <a:spcPct val="30000"/>
              </a:spcBef>
              <a:spcAft>
                <a:spcPct val="0"/>
              </a:spcAft>
              <a:defRPr sz="200">
                <a:solidFill>
                  <a:schemeClr val="tx1"/>
                </a:solidFill>
                <a:latin typeface="Calibri" pitchFamily="-64" charset="0"/>
              </a:defRPr>
            </a:lvl6pPr>
            <a:lvl7pPr marL="533438" indent="-41034" eaLnBrk="0" fontAlgn="base" hangingPunct="0">
              <a:spcBef>
                <a:spcPct val="30000"/>
              </a:spcBef>
              <a:spcAft>
                <a:spcPct val="0"/>
              </a:spcAft>
              <a:defRPr sz="200">
                <a:solidFill>
                  <a:schemeClr val="tx1"/>
                </a:solidFill>
                <a:latin typeface="Calibri" pitchFamily="-64" charset="0"/>
              </a:defRPr>
            </a:lvl7pPr>
            <a:lvl8pPr marL="615506" indent="-41034" eaLnBrk="0" fontAlgn="base" hangingPunct="0">
              <a:spcBef>
                <a:spcPct val="30000"/>
              </a:spcBef>
              <a:spcAft>
                <a:spcPct val="0"/>
              </a:spcAft>
              <a:defRPr sz="200">
                <a:solidFill>
                  <a:schemeClr val="tx1"/>
                </a:solidFill>
                <a:latin typeface="Calibri" pitchFamily="-64" charset="0"/>
              </a:defRPr>
            </a:lvl8pPr>
            <a:lvl9pPr marL="697573" indent="-41034" eaLnBrk="0" fontAlgn="base" hangingPunct="0">
              <a:spcBef>
                <a:spcPct val="30000"/>
              </a:spcBef>
              <a:spcAft>
                <a:spcPct val="0"/>
              </a:spcAft>
              <a:defRPr sz="200">
                <a:solidFill>
                  <a:schemeClr val="tx1"/>
                </a:solidFill>
                <a:latin typeface="Calibri" pitchFamily="-64" charset="0"/>
              </a:defRPr>
            </a:lvl9pPr>
          </a:lstStyle>
          <a:p>
            <a:pPr eaLnBrk="1" hangingPunct="1">
              <a:spcBef>
                <a:spcPct val="0"/>
              </a:spcBef>
            </a:pPr>
            <a:fld id="{506AEB2B-DB86-4B3F-B156-D887D02435EF}" type="slidenum">
              <a:rPr lang="en-US" altLang="en-US" smtClean="0">
                <a:latin typeface="Times New Roman" pitchFamily="18" charset="0"/>
              </a:rPr>
              <a:pPr eaLnBrk="1" hangingPunct="1">
                <a:spcBef>
                  <a:spcPct val="0"/>
                </a:spcBef>
              </a:pPr>
              <a:t>1</a:t>
            </a:fld>
            <a:endParaRPr lang="en-US" altLang="en-US"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49377600" cy="38404800"/>
            <a:chOff x="0" y="0"/>
            <a:chExt cx="5760" cy="4320"/>
          </a:xfrm>
        </p:grpSpPr>
        <p:grpSp>
          <p:nvGrpSpPr>
            <p:cNvPr id="5" name="Group 3"/>
            <p:cNvGrpSpPr>
              <a:grpSpLocks/>
            </p:cNvGrpSpPr>
            <p:nvPr userDrawn="1"/>
          </p:nvGrpSpPr>
          <p:grpSpPr bwMode="auto">
            <a:xfrm>
              <a:off x="0" y="0"/>
              <a:ext cx="5568" cy="4320"/>
              <a:chOff x="0" y="0"/>
              <a:chExt cx="5568" cy="4320"/>
            </a:xfrm>
          </p:grpSpPr>
          <p:grpSp>
            <p:nvGrpSpPr>
              <p:cNvPr id="9" name="Group 4"/>
              <p:cNvGrpSpPr>
                <a:grpSpLocks/>
              </p:cNvGrpSpPr>
              <p:nvPr userDrawn="1"/>
            </p:nvGrpSpPr>
            <p:grpSpPr bwMode="auto">
              <a:xfrm>
                <a:off x="0" y="0"/>
                <a:ext cx="3216" cy="3072"/>
                <a:chOff x="0" y="0"/>
                <a:chExt cx="2928" cy="2784"/>
              </a:xfrm>
            </p:grpSpPr>
            <p:sp>
              <p:nvSpPr>
                <p:cNvPr id="22" name="Oval 5"/>
                <p:cNvSpPr>
                  <a:spLocks noChangeArrowheads="1"/>
                </p:cNvSpPr>
                <p:nvPr userDrawn="1"/>
              </p:nvSpPr>
              <p:spPr bwMode="auto">
                <a:xfrm>
                  <a:off x="0" y="0"/>
                  <a:ext cx="2928" cy="278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sp>
              <p:nvSpPr>
                <p:cNvPr id="23" name="Oval 6"/>
                <p:cNvSpPr>
                  <a:spLocks noChangeArrowheads="1"/>
                </p:cNvSpPr>
                <p:nvPr userDrawn="1"/>
              </p:nvSpPr>
              <p:spPr bwMode="auto">
                <a:xfrm>
                  <a:off x="240" y="240"/>
                  <a:ext cx="2448" cy="230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sp>
              <p:nvSpPr>
                <p:cNvPr id="24" name="Oval 7"/>
                <p:cNvSpPr>
                  <a:spLocks noChangeArrowheads="1"/>
                </p:cNvSpPr>
                <p:nvPr userDrawn="1"/>
              </p:nvSpPr>
              <p:spPr bwMode="auto">
                <a:xfrm>
                  <a:off x="480" y="480"/>
                  <a:ext cx="1968" cy="182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sp>
              <p:nvSpPr>
                <p:cNvPr id="25" name="Oval 8"/>
                <p:cNvSpPr>
                  <a:spLocks noChangeArrowheads="1"/>
                </p:cNvSpPr>
                <p:nvPr userDrawn="1"/>
              </p:nvSpPr>
              <p:spPr bwMode="auto">
                <a:xfrm>
                  <a:off x="720" y="720"/>
                  <a:ext cx="1488" cy="134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sp>
              <p:nvSpPr>
                <p:cNvPr id="26" name="Oval 9"/>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grpSp>
          <p:grpSp>
            <p:nvGrpSpPr>
              <p:cNvPr id="10" name="Group 10"/>
              <p:cNvGrpSpPr>
                <a:grpSpLocks/>
              </p:cNvGrpSpPr>
              <p:nvPr userDrawn="1"/>
            </p:nvGrpSpPr>
            <p:grpSpPr bwMode="auto">
              <a:xfrm>
                <a:off x="2016" y="2016"/>
                <a:ext cx="2448" cy="2304"/>
                <a:chOff x="0" y="0"/>
                <a:chExt cx="2928" cy="2784"/>
              </a:xfrm>
            </p:grpSpPr>
            <p:sp>
              <p:nvSpPr>
                <p:cNvPr id="17" name="Oval 11"/>
                <p:cNvSpPr>
                  <a:spLocks noChangeArrowheads="1"/>
                </p:cNvSpPr>
                <p:nvPr userDrawn="1"/>
              </p:nvSpPr>
              <p:spPr bwMode="auto">
                <a:xfrm>
                  <a:off x="0" y="0"/>
                  <a:ext cx="2928" cy="278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sp>
              <p:nvSpPr>
                <p:cNvPr id="18" name="Oval 12"/>
                <p:cNvSpPr>
                  <a:spLocks noChangeArrowheads="1"/>
                </p:cNvSpPr>
                <p:nvPr userDrawn="1"/>
              </p:nvSpPr>
              <p:spPr bwMode="auto">
                <a:xfrm>
                  <a:off x="240" y="240"/>
                  <a:ext cx="2448" cy="230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sp>
              <p:nvSpPr>
                <p:cNvPr id="19" name="Oval 13"/>
                <p:cNvSpPr>
                  <a:spLocks noChangeArrowheads="1"/>
                </p:cNvSpPr>
                <p:nvPr userDrawn="1"/>
              </p:nvSpPr>
              <p:spPr bwMode="auto">
                <a:xfrm>
                  <a:off x="480" y="480"/>
                  <a:ext cx="1968" cy="182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sp>
              <p:nvSpPr>
                <p:cNvPr id="20" name="Oval 14"/>
                <p:cNvSpPr>
                  <a:spLocks noChangeArrowheads="1"/>
                </p:cNvSpPr>
                <p:nvPr userDrawn="1"/>
              </p:nvSpPr>
              <p:spPr bwMode="auto">
                <a:xfrm>
                  <a:off x="720" y="720"/>
                  <a:ext cx="1488" cy="134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sp>
              <p:nvSpPr>
                <p:cNvPr id="21" name="Oval 15"/>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grpSp>
          <p:grpSp>
            <p:nvGrpSpPr>
              <p:cNvPr id="11" name="Group 16"/>
              <p:cNvGrpSpPr>
                <a:grpSpLocks/>
              </p:cNvGrpSpPr>
              <p:nvPr userDrawn="1"/>
            </p:nvGrpSpPr>
            <p:grpSpPr bwMode="auto">
              <a:xfrm>
                <a:off x="2832" y="96"/>
                <a:ext cx="2736" cy="2592"/>
                <a:chOff x="0" y="0"/>
                <a:chExt cx="2928" cy="2784"/>
              </a:xfrm>
            </p:grpSpPr>
            <p:sp>
              <p:nvSpPr>
                <p:cNvPr id="12" name="Oval 17"/>
                <p:cNvSpPr>
                  <a:spLocks noChangeArrowheads="1"/>
                </p:cNvSpPr>
                <p:nvPr userDrawn="1"/>
              </p:nvSpPr>
              <p:spPr bwMode="auto">
                <a:xfrm>
                  <a:off x="0" y="0"/>
                  <a:ext cx="2928" cy="278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sp>
              <p:nvSpPr>
                <p:cNvPr id="13" name="Oval 18"/>
                <p:cNvSpPr>
                  <a:spLocks noChangeArrowheads="1"/>
                </p:cNvSpPr>
                <p:nvPr userDrawn="1"/>
              </p:nvSpPr>
              <p:spPr bwMode="auto">
                <a:xfrm>
                  <a:off x="240" y="240"/>
                  <a:ext cx="2448" cy="230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sp>
              <p:nvSpPr>
                <p:cNvPr id="14" name="Oval 19"/>
                <p:cNvSpPr>
                  <a:spLocks noChangeArrowheads="1"/>
                </p:cNvSpPr>
                <p:nvPr userDrawn="1"/>
              </p:nvSpPr>
              <p:spPr bwMode="auto">
                <a:xfrm>
                  <a:off x="480" y="480"/>
                  <a:ext cx="1968" cy="182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sp>
              <p:nvSpPr>
                <p:cNvPr id="15" name="Oval 20"/>
                <p:cNvSpPr>
                  <a:spLocks noChangeArrowheads="1"/>
                </p:cNvSpPr>
                <p:nvPr userDrawn="1"/>
              </p:nvSpPr>
              <p:spPr bwMode="auto">
                <a:xfrm>
                  <a:off x="720" y="720"/>
                  <a:ext cx="1488" cy="1344"/>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sp>
              <p:nvSpPr>
                <p:cNvPr id="16" name="Oval 21"/>
                <p:cNvSpPr>
                  <a:spLocks noChangeArrowheads="1"/>
                </p:cNvSpPr>
                <p:nvPr userDrawn="1"/>
              </p:nvSpPr>
              <p:spPr bwMode="auto">
                <a:xfrm>
                  <a:off x="912" y="912"/>
                  <a:ext cx="1104" cy="960"/>
                </a:xfrm>
                <a:prstGeom prst="ellipse">
                  <a:avLst/>
                </a:prstGeom>
                <a:noFill/>
                <a:ln w="9525">
                  <a:solidFill>
                    <a:schemeClr val="accent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1300">
                      <a:solidFill>
                        <a:schemeClr val="tx1"/>
                      </a:solidFill>
                      <a:latin typeface="Times New Roman" pitchFamily="18" charset="0"/>
                    </a:defRPr>
                  </a:lvl1pPr>
                  <a:lvl2pPr marL="742950" indent="-285750" eaLnBrk="0" hangingPunct="0">
                    <a:defRPr sz="11300">
                      <a:solidFill>
                        <a:schemeClr val="tx1"/>
                      </a:solidFill>
                      <a:latin typeface="Times New Roman" pitchFamily="18" charset="0"/>
                    </a:defRPr>
                  </a:lvl2pPr>
                  <a:lvl3pPr marL="1143000" indent="-228600" eaLnBrk="0" hangingPunct="0">
                    <a:defRPr sz="11300">
                      <a:solidFill>
                        <a:schemeClr val="tx1"/>
                      </a:solidFill>
                      <a:latin typeface="Times New Roman" pitchFamily="18" charset="0"/>
                    </a:defRPr>
                  </a:lvl3pPr>
                  <a:lvl4pPr marL="1600200" indent="-228600" eaLnBrk="0" hangingPunct="0">
                    <a:defRPr sz="11300">
                      <a:solidFill>
                        <a:schemeClr val="tx1"/>
                      </a:solidFill>
                      <a:latin typeface="Times New Roman" pitchFamily="18" charset="0"/>
                    </a:defRPr>
                  </a:lvl4pPr>
                  <a:lvl5pPr marL="2057400" indent="-228600" eaLnBrk="0" hangingPunct="0">
                    <a:defRPr sz="11300">
                      <a:solidFill>
                        <a:schemeClr val="tx1"/>
                      </a:solidFill>
                      <a:latin typeface="Times New Roman" pitchFamily="18" charset="0"/>
                    </a:defRPr>
                  </a:lvl5pPr>
                  <a:lvl6pPr marL="2514600" indent="-228600" eaLnBrk="0" fontAlgn="base" hangingPunct="0">
                    <a:spcBef>
                      <a:spcPct val="0"/>
                    </a:spcBef>
                    <a:spcAft>
                      <a:spcPct val="0"/>
                    </a:spcAft>
                    <a:defRPr sz="11300">
                      <a:solidFill>
                        <a:schemeClr val="tx1"/>
                      </a:solidFill>
                      <a:latin typeface="Times New Roman" pitchFamily="18" charset="0"/>
                    </a:defRPr>
                  </a:lvl6pPr>
                  <a:lvl7pPr marL="2971800" indent="-228600" eaLnBrk="0" fontAlgn="base" hangingPunct="0">
                    <a:spcBef>
                      <a:spcPct val="0"/>
                    </a:spcBef>
                    <a:spcAft>
                      <a:spcPct val="0"/>
                    </a:spcAft>
                    <a:defRPr sz="11300">
                      <a:solidFill>
                        <a:schemeClr val="tx1"/>
                      </a:solidFill>
                      <a:latin typeface="Times New Roman" pitchFamily="18" charset="0"/>
                    </a:defRPr>
                  </a:lvl7pPr>
                  <a:lvl8pPr marL="3429000" indent="-228600" eaLnBrk="0" fontAlgn="base" hangingPunct="0">
                    <a:spcBef>
                      <a:spcPct val="0"/>
                    </a:spcBef>
                    <a:spcAft>
                      <a:spcPct val="0"/>
                    </a:spcAft>
                    <a:defRPr sz="11300">
                      <a:solidFill>
                        <a:schemeClr val="tx1"/>
                      </a:solidFill>
                      <a:latin typeface="Times New Roman" pitchFamily="18" charset="0"/>
                    </a:defRPr>
                  </a:lvl8pPr>
                  <a:lvl9pPr marL="3886200" indent="-228600" eaLnBrk="0" fontAlgn="base" hangingPunct="0">
                    <a:spcBef>
                      <a:spcPct val="0"/>
                    </a:spcBef>
                    <a:spcAft>
                      <a:spcPct val="0"/>
                    </a:spcAft>
                    <a:defRPr sz="11300">
                      <a:solidFill>
                        <a:schemeClr val="tx1"/>
                      </a:solidFill>
                      <a:latin typeface="Times New Roman" pitchFamily="18" charset="0"/>
                    </a:defRPr>
                  </a:lvl9pPr>
                </a:lstStyle>
                <a:p>
                  <a:pPr eaLnBrk="1" hangingPunct="1">
                    <a:defRPr/>
                  </a:pPr>
                  <a:endParaRPr lang="en-US" altLang="en-US" dirty="0"/>
                </a:p>
              </p:txBody>
            </p:sp>
          </p:grpSp>
        </p:grpSp>
        <p:sp>
          <p:nvSpPr>
            <p:cNvPr id="6" name="Line 22"/>
            <p:cNvSpPr>
              <a:spLocks noChangeShapeType="1"/>
            </p:cNvSpPr>
            <p:nvPr userDrawn="1"/>
          </p:nvSpPr>
          <p:spPr bwMode="auto">
            <a:xfrm flipH="1">
              <a:off x="0" y="1536"/>
              <a:ext cx="1584" cy="2160"/>
            </a:xfrm>
            <a:prstGeom prst="line">
              <a:avLst/>
            </a:prstGeom>
            <a:noFill/>
            <a:ln w="9525">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 name="Line 23"/>
            <p:cNvSpPr>
              <a:spLocks noChangeShapeType="1"/>
            </p:cNvSpPr>
            <p:nvPr userDrawn="1"/>
          </p:nvSpPr>
          <p:spPr bwMode="auto">
            <a:xfrm>
              <a:off x="4176" y="1392"/>
              <a:ext cx="1584" cy="1728"/>
            </a:xfrm>
            <a:prstGeom prst="line">
              <a:avLst/>
            </a:prstGeom>
            <a:noFill/>
            <a:ln w="9525">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 name="Line 24"/>
            <p:cNvSpPr>
              <a:spLocks noChangeShapeType="1"/>
            </p:cNvSpPr>
            <p:nvPr userDrawn="1"/>
          </p:nvSpPr>
          <p:spPr bwMode="auto">
            <a:xfrm flipV="1">
              <a:off x="3216" y="0"/>
              <a:ext cx="240" cy="312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6169" name="Rectangle 25"/>
          <p:cNvSpPr>
            <a:spLocks noGrp="1" noChangeArrowheads="1"/>
          </p:cNvSpPr>
          <p:nvPr>
            <p:ph type="ctrTitle"/>
          </p:nvPr>
        </p:nvSpPr>
        <p:spPr>
          <a:xfrm>
            <a:off x="3698680" y="12796838"/>
            <a:ext cx="41980247" cy="6400800"/>
          </a:xfrm>
        </p:spPr>
        <p:txBody>
          <a:bodyPr/>
          <a:lstStyle>
            <a:lvl1pPr>
              <a:defRPr/>
            </a:lvl1pPr>
          </a:lstStyle>
          <a:p>
            <a:pPr lvl="0"/>
            <a:r>
              <a:rPr lang="en-US" altLang="en-US" noProof="0"/>
              <a:t>Click to edit Master title style</a:t>
            </a:r>
          </a:p>
        </p:txBody>
      </p:sp>
      <p:sp>
        <p:nvSpPr>
          <p:cNvPr id="6170" name="Rectangle 26"/>
          <p:cNvSpPr>
            <a:spLocks noGrp="1" noChangeArrowheads="1"/>
          </p:cNvSpPr>
          <p:nvPr>
            <p:ph type="subTitle" idx="1"/>
          </p:nvPr>
        </p:nvSpPr>
        <p:spPr>
          <a:xfrm>
            <a:off x="7406284" y="21759868"/>
            <a:ext cx="34565034" cy="9825037"/>
          </a:xfrm>
        </p:spPr>
        <p:txBody>
          <a:bodyPr/>
          <a:lstStyle>
            <a:lvl1pPr marL="0" indent="0" algn="ctr">
              <a:buFontTx/>
              <a:buNone/>
              <a:defRPr/>
            </a:lvl1pPr>
          </a:lstStyle>
          <a:p>
            <a:pPr lvl="0"/>
            <a:r>
              <a:rPr lang="en-US" altLang="en-US" noProof="0"/>
              <a:t>Click to edit Master subtitle style</a:t>
            </a:r>
          </a:p>
        </p:txBody>
      </p:sp>
      <p:sp>
        <p:nvSpPr>
          <p:cNvPr id="27" name="Rectangle 27"/>
          <p:cNvSpPr>
            <a:spLocks noGrp="1" noChangeArrowheads="1"/>
          </p:cNvSpPr>
          <p:nvPr>
            <p:ph type="dt" sz="half" idx="10"/>
          </p:nvPr>
        </p:nvSpPr>
        <p:spPr/>
        <p:txBody>
          <a:bodyPr/>
          <a:lstStyle>
            <a:lvl1pPr>
              <a:defRPr b="0"/>
            </a:lvl1pPr>
          </a:lstStyle>
          <a:p>
            <a:pPr>
              <a:defRPr/>
            </a:pPr>
            <a:endParaRPr lang="en-US" altLang="en-US" dirty="0"/>
          </a:p>
        </p:txBody>
      </p:sp>
      <p:sp>
        <p:nvSpPr>
          <p:cNvPr id="28" name="Rectangle 28"/>
          <p:cNvSpPr>
            <a:spLocks noGrp="1" noChangeArrowheads="1"/>
          </p:cNvSpPr>
          <p:nvPr>
            <p:ph type="ftr" sz="quarter" idx="11"/>
          </p:nvPr>
        </p:nvSpPr>
        <p:spPr/>
        <p:txBody>
          <a:bodyPr/>
          <a:lstStyle>
            <a:lvl1pPr>
              <a:defRPr b="0"/>
            </a:lvl1pPr>
          </a:lstStyle>
          <a:p>
            <a:pPr>
              <a:defRPr/>
            </a:pPr>
            <a:endParaRPr lang="en-US" altLang="en-US" dirty="0"/>
          </a:p>
        </p:txBody>
      </p:sp>
      <p:sp>
        <p:nvSpPr>
          <p:cNvPr id="29" name="Rectangle 29"/>
          <p:cNvSpPr>
            <a:spLocks noGrp="1" noChangeArrowheads="1"/>
          </p:cNvSpPr>
          <p:nvPr>
            <p:ph type="sldNum" sz="quarter" idx="12"/>
          </p:nvPr>
        </p:nvSpPr>
        <p:spPr/>
        <p:txBody>
          <a:bodyPr/>
          <a:lstStyle>
            <a:lvl1pPr>
              <a:defRPr b="0"/>
            </a:lvl1pPr>
          </a:lstStyle>
          <a:p>
            <a:pPr>
              <a:defRPr/>
            </a:pPr>
            <a:fld id="{C51C8ABB-4BBE-448D-A4A9-051F346EE9CE}" type="slidenum">
              <a:rPr lang="en-US" altLang="en-US"/>
              <a:pPr>
                <a:defRPr/>
              </a:pPr>
              <a:t>‹#›</a:t>
            </a:fld>
            <a:endParaRPr lang="en-US" altLang="en-US" dirty="0"/>
          </a:p>
        </p:txBody>
      </p:sp>
    </p:spTree>
    <p:extLst>
      <p:ext uri="{BB962C8B-B14F-4D97-AF65-F5344CB8AC3E}">
        <p14:creationId xmlns:p14="http://schemas.microsoft.com/office/powerpoint/2010/main" val="2411330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24"/>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25"/>
          <p:cNvSpPr>
            <a:spLocks noGrp="1" noChangeArrowheads="1"/>
          </p:cNvSpPr>
          <p:nvPr>
            <p:ph type="sldNum" sz="quarter" idx="12"/>
          </p:nvPr>
        </p:nvSpPr>
        <p:spPr>
          <a:ln/>
        </p:spPr>
        <p:txBody>
          <a:bodyPr/>
          <a:lstStyle>
            <a:lvl1pPr>
              <a:defRPr/>
            </a:lvl1pPr>
          </a:lstStyle>
          <a:p>
            <a:pPr>
              <a:defRPr/>
            </a:pPr>
            <a:fld id="{7ABCAF6E-6A1D-41D0-B1CC-08D196237868}" type="slidenum">
              <a:rPr lang="en-US" altLang="en-US"/>
              <a:pPr>
                <a:defRPr/>
              </a:pPr>
              <a:t>‹#›</a:t>
            </a:fld>
            <a:endParaRPr lang="en-US" altLang="en-US" dirty="0"/>
          </a:p>
        </p:txBody>
      </p:sp>
    </p:spTree>
    <p:extLst>
      <p:ext uri="{BB962C8B-B14F-4D97-AF65-F5344CB8AC3E}">
        <p14:creationId xmlns:p14="http://schemas.microsoft.com/office/powerpoint/2010/main" val="405631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184755" y="3406775"/>
            <a:ext cx="10494169" cy="307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698680" y="3406775"/>
            <a:ext cx="31314628" cy="307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24"/>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25"/>
          <p:cNvSpPr>
            <a:spLocks noGrp="1" noChangeArrowheads="1"/>
          </p:cNvSpPr>
          <p:nvPr>
            <p:ph type="sldNum" sz="quarter" idx="12"/>
          </p:nvPr>
        </p:nvSpPr>
        <p:spPr>
          <a:ln/>
        </p:spPr>
        <p:txBody>
          <a:bodyPr/>
          <a:lstStyle>
            <a:lvl1pPr>
              <a:defRPr/>
            </a:lvl1pPr>
          </a:lstStyle>
          <a:p>
            <a:pPr>
              <a:defRPr/>
            </a:pPr>
            <a:fld id="{C1598864-EC7C-4800-A9F2-5B9E6CBB78BD}" type="slidenum">
              <a:rPr lang="en-US" altLang="en-US"/>
              <a:pPr>
                <a:defRPr/>
              </a:pPr>
              <a:t>‹#›</a:t>
            </a:fld>
            <a:endParaRPr lang="en-US" altLang="en-US" dirty="0"/>
          </a:p>
        </p:txBody>
      </p:sp>
    </p:spTree>
    <p:extLst>
      <p:ext uri="{BB962C8B-B14F-4D97-AF65-F5344CB8AC3E}">
        <p14:creationId xmlns:p14="http://schemas.microsoft.com/office/powerpoint/2010/main" val="124279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24"/>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25"/>
          <p:cNvSpPr>
            <a:spLocks noGrp="1" noChangeArrowheads="1"/>
          </p:cNvSpPr>
          <p:nvPr>
            <p:ph type="sldNum" sz="quarter" idx="12"/>
          </p:nvPr>
        </p:nvSpPr>
        <p:spPr>
          <a:ln/>
        </p:spPr>
        <p:txBody>
          <a:bodyPr/>
          <a:lstStyle>
            <a:lvl1pPr>
              <a:defRPr/>
            </a:lvl1pPr>
          </a:lstStyle>
          <a:p>
            <a:pPr>
              <a:defRPr/>
            </a:pPr>
            <a:fld id="{D07101E9-4DCC-45FA-9C2F-00E7E67BC9C4}" type="slidenum">
              <a:rPr lang="en-US" altLang="en-US"/>
              <a:pPr>
                <a:defRPr/>
              </a:pPr>
              <a:t>‹#›</a:t>
            </a:fld>
            <a:endParaRPr lang="en-US" altLang="en-US" dirty="0"/>
          </a:p>
        </p:txBody>
      </p:sp>
    </p:spTree>
    <p:extLst>
      <p:ext uri="{BB962C8B-B14F-4D97-AF65-F5344CB8AC3E}">
        <p14:creationId xmlns:p14="http://schemas.microsoft.com/office/powerpoint/2010/main" val="2261244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87" y="24679275"/>
            <a:ext cx="41971318" cy="7626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900487" y="16278225"/>
            <a:ext cx="41971318"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24"/>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25"/>
          <p:cNvSpPr>
            <a:spLocks noGrp="1" noChangeArrowheads="1"/>
          </p:cNvSpPr>
          <p:nvPr>
            <p:ph type="sldNum" sz="quarter" idx="12"/>
          </p:nvPr>
        </p:nvSpPr>
        <p:spPr>
          <a:ln/>
        </p:spPr>
        <p:txBody>
          <a:bodyPr/>
          <a:lstStyle>
            <a:lvl1pPr>
              <a:defRPr/>
            </a:lvl1pPr>
          </a:lstStyle>
          <a:p>
            <a:pPr>
              <a:defRPr/>
            </a:pPr>
            <a:fld id="{2B7B21F0-DC0F-41DE-A19D-9A1FB46CEC7A}" type="slidenum">
              <a:rPr lang="en-US" altLang="en-US"/>
              <a:pPr>
                <a:defRPr/>
              </a:pPr>
              <a:t>‹#›</a:t>
            </a:fld>
            <a:endParaRPr lang="en-US" altLang="en-US" dirty="0"/>
          </a:p>
        </p:txBody>
      </p:sp>
    </p:spTree>
    <p:extLst>
      <p:ext uri="{BB962C8B-B14F-4D97-AF65-F5344CB8AC3E}">
        <p14:creationId xmlns:p14="http://schemas.microsoft.com/office/powerpoint/2010/main" val="1834049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98680" y="11093455"/>
            <a:ext cx="20904398" cy="2304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4774525" y="11093455"/>
            <a:ext cx="20904399" cy="2304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24"/>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25"/>
          <p:cNvSpPr>
            <a:spLocks noGrp="1" noChangeArrowheads="1"/>
          </p:cNvSpPr>
          <p:nvPr>
            <p:ph type="sldNum" sz="quarter" idx="12"/>
          </p:nvPr>
        </p:nvSpPr>
        <p:spPr>
          <a:ln/>
        </p:spPr>
        <p:txBody>
          <a:bodyPr/>
          <a:lstStyle>
            <a:lvl1pPr>
              <a:defRPr/>
            </a:lvl1pPr>
          </a:lstStyle>
          <a:p>
            <a:pPr>
              <a:defRPr/>
            </a:pPr>
            <a:fld id="{10E08F38-B53E-45EF-A7F1-60BDFC038E44}" type="slidenum">
              <a:rPr lang="en-US" altLang="en-US"/>
              <a:pPr>
                <a:defRPr/>
              </a:pPr>
              <a:t>‹#›</a:t>
            </a:fld>
            <a:endParaRPr lang="en-US" altLang="en-US" dirty="0"/>
          </a:p>
        </p:txBody>
      </p:sp>
    </p:spTree>
    <p:extLst>
      <p:ext uri="{BB962C8B-B14F-4D97-AF65-F5344CB8AC3E}">
        <p14:creationId xmlns:p14="http://schemas.microsoft.com/office/powerpoint/2010/main" val="1760588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168" y="1538288"/>
            <a:ext cx="44441269"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68165" y="8596318"/>
            <a:ext cx="21817013"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468165" y="12179305"/>
            <a:ext cx="21817013"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083493" y="8596318"/>
            <a:ext cx="21825942"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5083493" y="12179305"/>
            <a:ext cx="21825942"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3"/>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24"/>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25"/>
          <p:cNvSpPr>
            <a:spLocks noGrp="1" noChangeArrowheads="1"/>
          </p:cNvSpPr>
          <p:nvPr>
            <p:ph type="sldNum" sz="quarter" idx="12"/>
          </p:nvPr>
        </p:nvSpPr>
        <p:spPr>
          <a:ln/>
        </p:spPr>
        <p:txBody>
          <a:bodyPr/>
          <a:lstStyle>
            <a:lvl1pPr>
              <a:defRPr/>
            </a:lvl1pPr>
          </a:lstStyle>
          <a:p>
            <a:pPr>
              <a:defRPr/>
            </a:pPr>
            <a:fld id="{C72B3F2A-1F60-4E29-A5A4-8B6600F44543}" type="slidenum">
              <a:rPr lang="en-US" altLang="en-US"/>
              <a:pPr>
                <a:defRPr/>
              </a:pPr>
              <a:t>‹#›</a:t>
            </a:fld>
            <a:endParaRPr lang="en-US" altLang="en-US" dirty="0"/>
          </a:p>
        </p:txBody>
      </p:sp>
    </p:spTree>
    <p:extLst>
      <p:ext uri="{BB962C8B-B14F-4D97-AF65-F5344CB8AC3E}">
        <p14:creationId xmlns:p14="http://schemas.microsoft.com/office/powerpoint/2010/main" val="2845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3"/>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24"/>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25"/>
          <p:cNvSpPr>
            <a:spLocks noGrp="1" noChangeArrowheads="1"/>
          </p:cNvSpPr>
          <p:nvPr>
            <p:ph type="sldNum" sz="quarter" idx="12"/>
          </p:nvPr>
        </p:nvSpPr>
        <p:spPr>
          <a:ln/>
        </p:spPr>
        <p:txBody>
          <a:bodyPr/>
          <a:lstStyle>
            <a:lvl1pPr>
              <a:defRPr/>
            </a:lvl1pPr>
          </a:lstStyle>
          <a:p>
            <a:pPr>
              <a:defRPr/>
            </a:pPr>
            <a:fld id="{9A3A53A2-0103-4B4B-BF79-AEA539EAB28C}" type="slidenum">
              <a:rPr lang="en-US" altLang="en-US"/>
              <a:pPr>
                <a:defRPr/>
              </a:pPr>
              <a:t>‹#›</a:t>
            </a:fld>
            <a:endParaRPr lang="en-US" altLang="en-US" dirty="0"/>
          </a:p>
        </p:txBody>
      </p:sp>
    </p:spTree>
    <p:extLst>
      <p:ext uri="{BB962C8B-B14F-4D97-AF65-F5344CB8AC3E}">
        <p14:creationId xmlns:p14="http://schemas.microsoft.com/office/powerpoint/2010/main" val="3361199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24"/>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25"/>
          <p:cNvSpPr>
            <a:spLocks noGrp="1" noChangeArrowheads="1"/>
          </p:cNvSpPr>
          <p:nvPr>
            <p:ph type="sldNum" sz="quarter" idx="12"/>
          </p:nvPr>
        </p:nvSpPr>
        <p:spPr>
          <a:ln/>
        </p:spPr>
        <p:txBody>
          <a:bodyPr/>
          <a:lstStyle>
            <a:lvl1pPr>
              <a:defRPr/>
            </a:lvl1pPr>
          </a:lstStyle>
          <a:p>
            <a:pPr>
              <a:defRPr/>
            </a:pPr>
            <a:fld id="{8D0C5036-71E5-4E65-A063-71290945551B}" type="slidenum">
              <a:rPr lang="en-US" altLang="en-US"/>
              <a:pPr>
                <a:defRPr/>
              </a:pPr>
              <a:t>‹#›</a:t>
            </a:fld>
            <a:endParaRPr lang="en-US" altLang="en-US" dirty="0"/>
          </a:p>
        </p:txBody>
      </p:sp>
    </p:spTree>
    <p:extLst>
      <p:ext uri="{BB962C8B-B14F-4D97-AF65-F5344CB8AC3E}">
        <p14:creationId xmlns:p14="http://schemas.microsoft.com/office/powerpoint/2010/main" val="3162092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165" y="1528763"/>
            <a:ext cx="16244888" cy="6507162"/>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9305984" y="1528763"/>
            <a:ext cx="2760345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468165" y="8035925"/>
            <a:ext cx="16244888"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24"/>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25"/>
          <p:cNvSpPr>
            <a:spLocks noGrp="1" noChangeArrowheads="1"/>
          </p:cNvSpPr>
          <p:nvPr>
            <p:ph type="sldNum" sz="quarter" idx="12"/>
          </p:nvPr>
        </p:nvSpPr>
        <p:spPr>
          <a:ln/>
        </p:spPr>
        <p:txBody>
          <a:bodyPr/>
          <a:lstStyle>
            <a:lvl1pPr>
              <a:defRPr/>
            </a:lvl1pPr>
          </a:lstStyle>
          <a:p>
            <a:pPr>
              <a:defRPr/>
            </a:pPr>
            <a:fld id="{E5FB5AD2-BA00-41CF-92F0-45EBA0D699B5}" type="slidenum">
              <a:rPr lang="en-US" altLang="en-US"/>
              <a:pPr>
                <a:defRPr/>
              </a:pPr>
              <a:t>‹#›</a:t>
            </a:fld>
            <a:endParaRPr lang="en-US" altLang="en-US" dirty="0"/>
          </a:p>
        </p:txBody>
      </p:sp>
    </p:spTree>
    <p:extLst>
      <p:ext uri="{BB962C8B-B14F-4D97-AF65-F5344CB8AC3E}">
        <p14:creationId xmlns:p14="http://schemas.microsoft.com/office/powerpoint/2010/main" val="57634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7999" y="26882725"/>
            <a:ext cx="29626917" cy="317500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9677999" y="3432175"/>
            <a:ext cx="29626917"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9677999" y="30057730"/>
            <a:ext cx="29626917"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24"/>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25"/>
          <p:cNvSpPr>
            <a:spLocks noGrp="1" noChangeArrowheads="1"/>
          </p:cNvSpPr>
          <p:nvPr>
            <p:ph type="sldNum" sz="quarter" idx="12"/>
          </p:nvPr>
        </p:nvSpPr>
        <p:spPr>
          <a:ln/>
        </p:spPr>
        <p:txBody>
          <a:bodyPr/>
          <a:lstStyle>
            <a:lvl1pPr>
              <a:defRPr/>
            </a:lvl1pPr>
          </a:lstStyle>
          <a:p>
            <a:pPr>
              <a:defRPr/>
            </a:pPr>
            <a:fld id="{8A7C3BFB-21BF-4F28-B12B-9BE41CA80F53}" type="slidenum">
              <a:rPr lang="en-US" altLang="en-US"/>
              <a:pPr>
                <a:defRPr/>
              </a:pPr>
              <a:t>‹#›</a:t>
            </a:fld>
            <a:endParaRPr lang="en-US" altLang="en-US" dirty="0"/>
          </a:p>
        </p:txBody>
      </p:sp>
    </p:spTree>
    <p:extLst>
      <p:ext uri="{BB962C8B-B14F-4D97-AF65-F5344CB8AC3E}">
        <p14:creationId xmlns:p14="http://schemas.microsoft.com/office/powerpoint/2010/main" val="248587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1026" name="Rectangle 21"/>
          <p:cNvSpPr>
            <a:spLocks noGrp="1" noChangeArrowheads="1"/>
          </p:cNvSpPr>
          <p:nvPr>
            <p:ph type="title"/>
          </p:nvPr>
        </p:nvSpPr>
        <p:spPr bwMode="auto">
          <a:xfrm>
            <a:off x="3698875" y="3406775"/>
            <a:ext cx="4197985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40" tIns="235070" rIns="470140" bIns="235070" numCol="1" anchor="ctr" anchorCtr="0" compatLnSpc="1">
            <a:prstTxWarp prst="textNoShape">
              <a:avLst/>
            </a:prstTxWarp>
          </a:bodyPr>
          <a:lstStyle/>
          <a:p>
            <a:pPr lvl="0"/>
            <a:r>
              <a:rPr lang="en-US" altLang="en-US"/>
              <a:t>Click to edit Master title style</a:t>
            </a:r>
          </a:p>
        </p:txBody>
      </p:sp>
      <p:sp>
        <p:nvSpPr>
          <p:cNvPr id="1027" name="Rectangle 22"/>
          <p:cNvSpPr>
            <a:spLocks noGrp="1" noChangeArrowheads="1"/>
          </p:cNvSpPr>
          <p:nvPr>
            <p:ph type="body" idx="1"/>
          </p:nvPr>
        </p:nvSpPr>
        <p:spPr bwMode="auto">
          <a:xfrm>
            <a:off x="3698875" y="11093450"/>
            <a:ext cx="41979850" cy="2304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40" tIns="235070" rIns="470140" bIns="23507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43" name="Rectangle 23"/>
          <p:cNvSpPr>
            <a:spLocks noGrp="1" noChangeArrowheads="1"/>
          </p:cNvSpPr>
          <p:nvPr>
            <p:ph type="dt" sz="half" idx="2"/>
          </p:nvPr>
        </p:nvSpPr>
        <p:spPr bwMode="auto">
          <a:xfrm>
            <a:off x="3698875" y="34998025"/>
            <a:ext cx="10287000" cy="254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40" tIns="235070" rIns="470140" bIns="235070" numCol="1" anchor="t" anchorCtr="0" compatLnSpc="1">
            <a:prstTxWarp prst="textNoShape">
              <a:avLst/>
            </a:prstTxWarp>
          </a:bodyPr>
          <a:lstStyle>
            <a:lvl1pPr defTabSz="4705350">
              <a:defRPr sz="7100" b="1"/>
            </a:lvl1pPr>
          </a:lstStyle>
          <a:p>
            <a:pPr>
              <a:defRPr/>
            </a:pPr>
            <a:endParaRPr lang="en-US" altLang="en-US" dirty="0"/>
          </a:p>
        </p:txBody>
      </p:sp>
      <p:sp>
        <p:nvSpPr>
          <p:cNvPr id="5144" name="Rectangle 24"/>
          <p:cNvSpPr>
            <a:spLocks noGrp="1" noChangeArrowheads="1"/>
          </p:cNvSpPr>
          <p:nvPr>
            <p:ph type="ftr" sz="quarter" idx="3"/>
          </p:nvPr>
        </p:nvSpPr>
        <p:spPr bwMode="auto">
          <a:xfrm>
            <a:off x="16873538" y="34998025"/>
            <a:ext cx="15630525" cy="254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40" tIns="235070" rIns="470140" bIns="235070" numCol="1" anchor="t" anchorCtr="0" compatLnSpc="1">
            <a:prstTxWarp prst="textNoShape">
              <a:avLst/>
            </a:prstTxWarp>
          </a:bodyPr>
          <a:lstStyle>
            <a:lvl1pPr algn="ctr" defTabSz="4705350">
              <a:defRPr sz="7100" b="1"/>
            </a:lvl1pPr>
          </a:lstStyle>
          <a:p>
            <a:pPr>
              <a:defRPr/>
            </a:pPr>
            <a:endParaRPr lang="en-US" altLang="en-US" dirty="0"/>
          </a:p>
        </p:txBody>
      </p:sp>
      <p:sp>
        <p:nvSpPr>
          <p:cNvPr id="5145" name="Rectangle 25"/>
          <p:cNvSpPr>
            <a:spLocks noGrp="1" noChangeArrowheads="1"/>
          </p:cNvSpPr>
          <p:nvPr>
            <p:ph type="sldNum" sz="quarter" idx="4"/>
          </p:nvPr>
        </p:nvSpPr>
        <p:spPr bwMode="auto">
          <a:xfrm>
            <a:off x="35391725" y="34998025"/>
            <a:ext cx="10287000" cy="254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140" tIns="235070" rIns="470140" bIns="235070" numCol="1" anchor="t" anchorCtr="0" compatLnSpc="1">
            <a:prstTxWarp prst="textNoShape">
              <a:avLst/>
            </a:prstTxWarp>
          </a:bodyPr>
          <a:lstStyle>
            <a:lvl1pPr algn="r" defTabSz="4705350">
              <a:defRPr sz="7100" b="1"/>
            </a:lvl1pPr>
          </a:lstStyle>
          <a:p>
            <a:pPr>
              <a:defRPr/>
            </a:pPr>
            <a:fld id="{0E3E8366-97A6-48A4-B938-25E3513AFA87}"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4705350" rtl="0" eaLnBrk="0" fontAlgn="base" hangingPunct="0">
        <a:spcBef>
          <a:spcPct val="0"/>
        </a:spcBef>
        <a:spcAft>
          <a:spcPct val="0"/>
        </a:spcAft>
        <a:defRPr sz="22100">
          <a:solidFill>
            <a:schemeClr val="tx2"/>
          </a:solidFill>
          <a:latin typeface="+mj-lt"/>
          <a:ea typeface="+mj-ea"/>
          <a:cs typeface="+mj-cs"/>
        </a:defRPr>
      </a:lvl1pPr>
      <a:lvl2pPr algn="ctr" defTabSz="4705350" rtl="0" eaLnBrk="0" fontAlgn="base" hangingPunct="0">
        <a:spcBef>
          <a:spcPct val="0"/>
        </a:spcBef>
        <a:spcAft>
          <a:spcPct val="0"/>
        </a:spcAft>
        <a:defRPr sz="22100">
          <a:solidFill>
            <a:schemeClr val="tx2"/>
          </a:solidFill>
          <a:latin typeface="Times New Roman" pitchFamily="18" charset="0"/>
        </a:defRPr>
      </a:lvl2pPr>
      <a:lvl3pPr algn="ctr" defTabSz="4705350" rtl="0" eaLnBrk="0" fontAlgn="base" hangingPunct="0">
        <a:spcBef>
          <a:spcPct val="0"/>
        </a:spcBef>
        <a:spcAft>
          <a:spcPct val="0"/>
        </a:spcAft>
        <a:defRPr sz="22100">
          <a:solidFill>
            <a:schemeClr val="tx2"/>
          </a:solidFill>
          <a:latin typeface="Times New Roman" pitchFamily="18" charset="0"/>
        </a:defRPr>
      </a:lvl3pPr>
      <a:lvl4pPr algn="ctr" defTabSz="4705350" rtl="0" eaLnBrk="0" fontAlgn="base" hangingPunct="0">
        <a:spcBef>
          <a:spcPct val="0"/>
        </a:spcBef>
        <a:spcAft>
          <a:spcPct val="0"/>
        </a:spcAft>
        <a:defRPr sz="22100">
          <a:solidFill>
            <a:schemeClr val="tx2"/>
          </a:solidFill>
          <a:latin typeface="Times New Roman" pitchFamily="18" charset="0"/>
        </a:defRPr>
      </a:lvl4pPr>
      <a:lvl5pPr algn="ctr" defTabSz="4705350" rtl="0" eaLnBrk="0" fontAlgn="base" hangingPunct="0">
        <a:spcBef>
          <a:spcPct val="0"/>
        </a:spcBef>
        <a:spcAft>
          <a:spcPct val="0"/>
        </a:spcAft>
        <a:defRPr sz="22100">
          <a:solidFill>
            <a:schemeClr val="tx2"/>
          </a:solidFill>
          <a:latin typeface="Times New Roman" pitchFamily="18" charset="0"/>
        </a:defRPr>
      </a:lvl5pPr>
      <a:lvl6pPr marL="457200" algn="ctr" defTabSz="4705350" rtl="0" fontAlgn="base">
        <a:spcBef>
          <a:spcPct val="0"/>
        </a:spcBef>
        <a:spcAft>
          <a:spcPct val="0"/>
        </a:spcAft>
        <a:defRPr sz="22100">
          <a:solidFill>
            <a:schemeClr val="tx2"/>
          </a:solidFill>
          <a:latin typeface="Times New Roman" pitchFamily="18" charset="0"/>
        </a:defRPr>
      </a:lvl6pPr>
      <a:lvl7pPr marL="914400" algn="ctr" defTabSz="4705350" rtl="0" fontAlgn="base">
        <a:spcBef>
          <a:spcPct val="0"/>
        </a:spcBef>
        <a:spcAft>
          <a:spcPct val="0"/>
        </a:spcAft>
        <a:defRPr sz="22100">
          <a:solidFill>
            <a:schemeClr val="tx2"/>
          </a:solidFill>
          <a:latin typeface="Times New Roman" pitchFamily="18" charset="0"/>
        </a:defRPr>
      </a:lvl7pPr>
      <a:lvl8pPr marL="1371600" algn="ctr" defTabSz="4705350" rtl="0" fontAlgn="base">
        <a:spcBef>
          <a:spcPct val="0"/>
        </a:spcBef>
        <a:spcAft>
          <a:spcPct val="0"/>
        </a:spcAft>
        <a:defRPr sz="22100">
          <a:solidFill>
            <a:schemeClr val="tx2"/>
          </a:solidFill>
          <a:latin typeface="Times New Roman" pitchFamily="18" charset="0"/>
        </a:defRPr>
      </a:lvl8pPr>
      <a:lvl9pPr marL="1828800" algn="ctr" defTabSz="4705350" rtl="0" fontAlgn="base">
        <a:spcBef>
          <a:spcPct val="0"/>
        </a:spcBef>
        <a:spcAft>
          <a:spcPct val="0"/>
        </a:spcAft>
        <a:defRPr sz="22100">
          <a:solidFill>
            <a:schemeClr val="tx2"/>
          </a:solidFill>
          <a:latin typeface="Times New Roman" pitchFamily="18" charset="0"/>
        </a:defRPr>
      </a:lvl9pPr>
    </p:titleStyle>
    <p:bodyStyle>
      <a:lvl1pPr marL="1765300" indent="-1765300" algn="l" defTabSz="4705350" rtl="0" eaLnBrk="0" fontAlgn="base" hangingPunct="0">
        <a:spcBef>
          <a:spcPct val="20000"/>
        </a:spcBef>
        <a:spcAft>
          <a:spcPct val="0"/>
        </a:spcAft>
        <a:buClr>
          <a:schemeClr val="accent2"/>
        </a:buClr>
        <a:buSzPct val="110000"/>
        <a:buChar char="•"/>
        <a:defRPr sz="16500">
          <a:solidFill>
            <a:schemeClr val="tx1"/>
          </a:solidFill>
          <a:latin typeface="+mn-lt"/>
          <a:ea typeface="+mn-ea"/>
          <a:cs typeface="+mn-cs"/>
        </a:defRPr>
      </a:lvl1pPr>
      <a:lvl2pPr marL="3814763" indent="-1458913" algn="l" defTabSz="4705350" rtl="0" eaLnBrk="0" fontAlgn="base" hangingPunct="0">
        <a:spcBef>
          <a:spcPct val="20000"/>
        </a:spcBef>
        <a:spcAft>
          <a:spcPct val="0"/>
        </a:spcAft>
        <a:buClr>
          <a:schemeClr val="hlink"/>
        </a:buClr>
        <a:buSzPct val="110000"/>
        <a:buChar char="•"/>
        <a:defRPr sz="14100">
          <a:solidFill>
            <a:schemeClr val="tx1"/>
          </a:solidFill>
          <a:latin typeface="+mn-lt"/>
        </a:defRPr>
      </a:lvl2pPr>
      <a:lvl3pPr marL="5870575" indent="-1165225" algn="l" defTabSz="4705350" rtl="0" eaLnBrk="0" fontAlgn="base" hangingPunct="0">
        <a:spcBef>
          <a:spcPct val="20000"/>
        </a:spcBef>
        <a:spcAft>
          <a:spcPct val="0"/>
        </a:spcAft>
        <a:buClr>
          <a:schemeClr val="folHlink"/>
        </a:buClr>
        <a:buSzPct val="110000"/>
        <a:buChar char="•"/>
        <a:defRPr sz="12700">
          <a:solidFill>
            <a:schemeClr val="tx1"/>
          </a:solidFill>
          <a:latin typeface="+mn-lt"/>
        </a:defRPr>
      </a:lvl3pPr>
      <a:lvl4pPr marL="8226425" indent="-1165225" algn="l" defTabSz="4705350" rtl="0" eaLnBrk="0" fontAlgn="base" hangingPunct="0">
        <a:spcBef>
          <a:spcPct val="20000"/>
        </a:spcBef>
        <a:spcAft>
          <a:spcPct val="0"/>
        </a:spcAft>
        <a:buChar char="–"/>
        <a:defRPr sz="9900">
          <a:solidFill>
            <a:schemeClr val="tx1"/>
          </a:solidFill>
          <a:latin typeface="+mn-lt"/>
        </a:defRPr>
      </a:lvl4pPr>
      <a:lvl5pPr marL="10575925" indent="-1173163" algn="l" defTabSz="4705350" rtl="0" eaLnBrk="0" fontAlgn="base" hangingPunct="0">
        <a:spcBef>
          <a:spcPct val="20000"/>
        </a:spcBef>
        <a:spcAft>
          <a:spcPct val="0"/>
        </a:spcAft>
        <a:buClr>
          <a:schemeClr val="tx1"/>
        </a:buClr>
        <a:buChar char="•"/>
        <a:defRPr sz="9900">
          <a:solidFill>
            <a:schemeClr val="tx1"/>
          </a:solidFill>
          <a:latin typeface="+mn-lt"/>
        </a:defRPr>
      </a:lvl5pPr>
      <a:lvl6pPr marL="11033125" indent="-1173163" algn="l" defTabSz="4705350" rtl="0" fontAlgn="base">
        <a:spcBef>
          <a:spcPct val="20000"/>
        </a:spcBef>
        <a:spcAft>
          <a:spcPct val="0"/>
        </a:spcAft>
        <a:buClr>
          <a:schemeClr val="tx1"/>
        </a:buClr>
        <a:buChar char="•"/>
        <a:defRPr sz="9900">
          <a:solidFill>
            <a:schemeClr val="tx1"/>
          </a:solidFill>
          <a:latin typeface="+mn-lt"/>
        </a:defRPr>
      </a:lvl6pPr>
      <a:lvl7pPr marL="11490325" indent="-1173163" algn="l" defTabSz="4705350" rtl="0" fontAlgn="base">
        <a:spcBef>
          <a:spcPct val="20000"/>
        </a:spcBef>
        <a:spcAft>
          <a:spcPct val="0"/>
        </a:spcAft>
        <a:buClr>
          <a:schemeClr val="tx1"/>
        </a:buClr>
        <a:buChar char="•"/>
        <a:defRPr sz="9900">
          <a:solidFill>
            <a:schemeClr val="tx1"/>
          </a:solidFill>
          <a:latin typeface="+mn-lt"/>
        </a:defRPr>
      </a:lvl7pPr>
      <a:lvl8pPr marL="11947525" indent="-1173163" algn="l" defTabSz="4705350" rtl="0" fontAlgn="base">
        <a:spcBef>
          <a:spcPct val="20000"/>
        </a:spcBef>
        <a:spcAft>
          <a:spcPct val="0"/>
        </a:spcAft>
        <a:buClr>
          <a:schemeClr val="tx1"/>
        </a:buClr>
        <a:buChar char="•"/>
        <a:defRPr sz="9900">
          <a:solidFill>
            <a:schemeClr val="tx1"/>
          </a:solidFill>
          <a:latin typeface="+mn-lt"/>
        </a:defRPr>
      </a:lvl8pPr>
      <a:lvl9pPr marL="12404725" indent="-1173163" algn="l" defTabSz="4705350" rtl="0" fontAlgn="base">
        <a:spcBef>
          <a:spcPct val="20000"/>
        </a:spcBef>
        <a:spcAft>
          <a:spcPct val="0"/>
        </a:spcAft>
        <a:buClr>
          <a:schemeClr val="tx1"/>
        </a:buClr>
        <a:buChar char="•"/>
        <a:defRPr sz="9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0" y="-9525"/>
            <a:ext cx="49377600" cy="5667297"/>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5774" tIns="52884" rIns="105774" bIns="52884">
            <a:spAutoFit/>
          </a:bodyPr>
          <a:lstStyle>
            <a:lvl1pPr defTabSz="4705350" eaLnBrk="0" hangingPunct="0">
              <a:spcBef>
                <a:spcPct val="20000"/>
              </a:spcBef>
              <a:buClr>
                <a:schemeClr val="accent2"/>
              </a:buClr>
              <a:buSzPct val="110000"/>
              <a:buChar char="•"/>
              <a:defRPr sz="16500">
                <a:solidFill>
                  <a:schemeClr val="tx1"/>
                </a:solidFill>
                <a:latin typeface="Times New Roman" pitchFamily="18" charset="0"/>
              </a:defRPr>
            </a:lvl1pPr>
            <a:lvl2pPr marL="530225" indent="-1458913" defTabSz="4705350" eaLnBrk="0" hangingPunct="0">
              <a:spcBef>
                <a:spcPct val="20000"/>
              </a:spcBef>
              <a:buClr>
                <a:schemeClr val="hlink"/>
              </a:buClr>
              <a:buSzPct val="110000"/>
              <a:buChar char="•"/>
              <a:defRPr sz="14100">
                <a:solidFill>
                  <a:schemeClr val="tx1"/>
                </a:solidFill>
                <a:latin typeface="Times New Roman" pitchFamily="18" charset="0"/>
              </a:defRPr>
            </a:lvl2pPr>
            <a:lvl3pPr marL="1054100" indent="-1165225" defTabSz="4705350" eaLnBrk="0" hangingPunct="0">
              <a:spcBef>
                <a:spcPct val="20000"/>
              </a:spcBef>
              <a:buClr>
                <a:schemeClr val="folHlink"/>
              </a:buClr>
              <a:buSzPct val="110000"/>
              <a:buChar char="•"/>
              <a:defRPr sz="12700">
                <a:solidFill>
                  <a:schemeClr val="tx1"/>
                </a:solidFill>
                <a:latin typeface="Times New Roman" pitchFamily="18" charset="0"/>
              </a:defRPr>
            </a:lvl3pPr>
            <a:lvl4pPr marL="1584325" indent="-1165225" defTabSz="4705350" eaLnBrk="0" hangingPunct="0">
              <a:spcBef>
                <a:spcPct val="20000"/>
              </a:spcBef>
              <a:buChar char="–"/>
              <a:defRPr sz="9900">
                <a:solidFill>
                  <a:schemeClr val="tx1"/>
                </a:solidFill>
                <a:latin typeface="Times New Roman" pitchFamily="18" charset="0"/>
              </a:defRPr>
            </a:lvl4pPr>
            <a:lvl5pPr marL="2117725" indent="-1173163" defTabSz="4705350" eaLnBrk="0" hangingPunct="0">
              <a:spcBef>
                <a:spcPct val="20000"/>
              </a:spcBef>
              <a:buClr>
                <a:schemeClr val="tx1"/>
              </a:buClr>
              <a:buChar char="•"/>
              <a:defRPr sz="9900">
                <a:solidFill>
                  <a:schemeClr val="tx1"/>
                </a:solidFill>
                <a:latin typeface="Times New Roman" pitchFamily="18" charset="0"/>
              </a:defRPr>
            </a:lvl5pPr>
            <a:lvl6pPr marL="2574925" indent="-1173163" defTabSz="4705350" eaLnBrk="0" fontAlgn="base" hangingPunct="0">
              <a:spcBef>
                <a:spcPct val="20000"/>
              </a:spcBef>
              <a:spcAft>
                <a:spcPct val="0"/>
              </a:spcAft>
              <a:buClr>
                <a:schemeClr val="tx1"/>
              </a:buClr>
              <a:buChar char="•"/>
              <a:defRPr sz="9900">
                <a:solidFill>
                  <a:schemeClr val="tx1"/>
                </a:solidFill>
                <a:latin typeface="Times New Roman" pitchFamily="18" charset="0"/>
              </a:defRPr>
            </a:lvl6pPr>
            <a:lvl7pPr marL="3032125" indent="-1173163" defTabSz="4705350" eaLnBrk="0" fontAlgn="base" hangingPunct="0">
              <a:spcBef>
                <a:spcPct val="20000"/>
              </a:spcBef>
              <a:spcAft>
                <a:spcPct val="0"/>
              </a:spcAft>
              <a:buClr>
                <a:schemeClr val="tx1"/>
              </a:buClr>
              <a:buChar char="•"/>
              <a:defRPr sz="9900">
                <a:solidFill>
                  <a:schemeClr val="tx1"/>
                </a:solidFill>
                <a:latin typeface="Times New Roman" pitchFamily="18" charset="0"/>
              </a:defRPr>
            </a:lvl7pPr>
            <a:lvl8pPr marL="3489325" indent="-1173163" defTabSz="4705350" eaLnBrk="0" fontAlgn="base" hangingPunct="0">
              <a:spcBef>
                <a:spcPct val="20000"/>
              </a:spcBef>
              <a:spcAft>
                <a:spcPct val="0"/>
              </a:spcAft>
              <a:buClr>
                <a:schemeClr val="tx1"/>
              </a:buClr>
              <a:buChar char="•"/>
              <a:defRPr sz="9900">
                <a:solidFill>
                  <a:schemeClr val="tx1"/>
                </a:solidFill>
                <a:latin typeface="Times New Roman" pitchFamily="18" charset="0"/>
              </a:defRPr>
            </a:lvl8pPr>
            <a:lvl9pPr marL="3946525" indent="-1173163" defTabSz="4705350" eaLnBrk="0" fontAlgn="base" hangingPunct="0">
              <a:spcBef>
                <a:spcPct val="20000"/>
              </a:spcBef>
              <a:spcAft>
                <a:spcPct val="0"/>
              </a:spcAft>
              <a:buClr>
                <a:schemeClr val="tx1"/>
              </a:buClr>
              <a:buChar char="•"/>
              <a:defRPr sz="9900">
                <a:solidFill>
                  <a:schemeClr val="tx1"/>
                </a:solidFill>
                <a:latin typeface="Times New Roman" pitchFamily="18" charset="0"/>
              </a:defRPr>
            </a:lvl9pPr>
          </a:lstStyle>
          <a:p>
            <a:pPr algn="ctr" eaLnBrk="1" hangingPunct="1">
              <a:spcBef>
                <a:spcPct val="50000"/>
              </a:spcBef>
              <a:buClrTx/>
              <a:buSzTx/>
              <a:buFontTx/>
              <a:buNone/>
            </a:pPr>
            <a:endParaRPr lang="en-US" altLang="en-US" sz="1600" b="1" dirty="0">
              <a:solidFill>
                <a:schemeClr val="tx2"/>
              </a:solidFill>
              <a:latin typeface="Arial" charset="0"/>
            </a:endParaRPr>
          </a:p>
          <a:p>
            <a:pPr lvl="0" algn="ctr" defTabSz="914400" eaLnBrk="1" hangingPunct="1">
              <a:lnSpc>
                <a:spcPts val="8000"/>
              </a:lnSpc>
              <a:spcBef>
                <a:spcPts val="1800"/>
              </a:spcBef>
              <a:buClrTx/>
              <a:buSzTx/>
              <a:buNone/>
            </a:pPr>
            <a:r>
              <a:rPr lang="en-US" altLang="en-US" sz="7200" b="1" dirty="0">
                <a:solidFill>
                  <a:srgbClr val="EAEAEA"/>
                </a:solidFill>
                <a:latin typeface="Open Sans" panose="020B0606030504020204" pitchFamily="34" charset="0"/>
                <a:ea typeface="Open Sans" panose="020B0606030504020204" pitchFamily="34" charset="0"/>
                <a:cs typeface="Open Sans" panose="020B0606030504020204" pitchFamily="34" charset="0"/>
              </a:rPr>
              <a:t>Why Young Adults Obtain A Medical Marijuana Card: </a:t>
            </a:r>
          </a:p>
          <a:p>
            <a:pPr lvl="0" algn="ctr" defTabSz="914400" eaLnBrk="1" hangingPunct="1">
              <a:lnSpc>
                <a:spcPts val="8000"/>
              </a:lnSpc>
              <a:spcBef>
                <a:spcPts val="1800"/>
              </a:spcBef>
              <a:buClrTx/>
              <a:buSzTx/>
              <a:buNone/>
            </a:pPr>
            <a:r>
              <a:rPr lang="en-US" altLang="en-US" sz="7200" b="1" dirty="0">
                <a:solidFill>
                  <a:srgbClr val="EAEAEA"/>
                </a:solidFill>
                <a:latin typeface="Open Sans" panose="020B0606030504020204" pitchFamily="34" charset="0"/>
                <a:ea typeface="Open Sans" panose="020B0606030504020204" pitchFamily="34" charset="0"/>
                <a:cs typeface="Open Sans" panose="020B0606030504020204" pitchFamily="34" charset="0"/>
              </a:rPr>
              <a:t>Associations With Health Symptoms, Risk, And Heaviness Of Use</a:t>
            </a:r>
          </a:p>
          <a:p>
            <a:pPr lvl="0" algn="ctr" defTabSz="914400" eaLnBrk="1" hangingPunct="1">
              <a:spcBef>
                <a:spcPts val="2400"/>
              </a:spcBef>
              <a:buClrTx/>
              <a:buSzTx/>
              <a:buNone/>
            </a:pPr>
            <a:r>
              <a:rPr lang="en-US" altLang="en-US" sz="4400" dirty="0">
                <a:solidFill>
                  <a:srgbClr val="FFFFFF"/>
                </a:solidFill>
                <a:latin typeface="Open Sans" panose="020B0606030504020204" pitchFamily="34" charset="0"/>
                <a:ea typeface="Open Sans" panose="020B0606030504020204" pitchFamily="34" charset="0"/>
                <a:cs typeface="Open Sans" panose="020B0606030504020204" pitchFamily="34" charset="0"/>
              </a:rPr>
              <a:t>Justin Hummer</a:t>
            </a:r>
            <a:r>
              <a:rPr lang="en-US" altLang="en-US" sz="4400" baseline="30000" dirty="0">
                <a:solidFill>
                  <a:srgbClr val="FFFFFF"/>
                </a:solidFill>
                <a:latin typeface="Open Sans" panose="020B0606030504020204" pitchFamily="34" charset="0"/>
                <a:ea typeface="Open Sans" panose="020B0606030504020204" pitchFamily="34" charset="0"/>
                <a:cs typeface="Open Sans" panose="020B0606030504020204" pitchFamily="34" charset="0"/>
              </a:rPr>
              <a:t>1</a:t>
            </a:r>
            <a:r>
              <a:rPr lang="en-US" altLang="en-US" sz="4400" dirty="0">
                <a:solidFill>
                  <a:srgbClr val="FFFFFF"/>
                </a:solidFill>
                <a:latin typeface="Open Sans" panose="020B0606030504020204" pitchFamily="34" charset="0"/>
                <a:ea typeface="Open Sans" panose="020B0606030504020204" pitchFamily="34" charset="0"/>
                <a:cs typeface="Open Sans" panose="020B0606030504020204" pitchFamily="34" charset="0"/>
              </a:rPr>
              <a:t>, Rachana Seelam,</a:t>
            </a:r>
            <a:r>
              <a:rPr lang="en-US" altLang="en-US" sz="4400" baseline="30000" dirty="0">
                <a:solidFill>
                  <a:srgbClr val="FFFFFF"/>
                </a:solidFill>
                <a:latin typeface="Open Sans" panose="020B0606030504020204" pitchFamily="34" charset="0"/>
                <a:ea typeface="Open Sans" panose="020B0606030504020204" pitchFamily="34" charset="0"/>
                <a:cs typeface="Open Sans" panose="020B0606030504020204" pitchFamily="34" charset="0"/>
              </a:rPr>
              <a:t> 1</a:t>
            </a:r>
            <a:r>
              <a:rPr lang="en-US" altLang="en-US" sz="4400" dirty="0">
                <a:solidFill>
                  <a:srgbClr val="FFFFFF"/>
                </a:solidFill>
                <a:latin typeface="Open Sans" panose="020B0606030504020204" pitchFamily="34" charset="0"/>
                <a:ea typeface="Open Sans" panose="020B0606030504020204" pitchFamily="34" charset="0"/>
                <a:cs typeface="Open Sans" panose="020B0606030504020204" pitchFamily="34" charset="0"/>
              </a:rPr>
              <a:t> Eric R. Pedersen,</a:t>
            </a:r>
            <a:r>
              <a:rPr lang="en-US" altLang="en-US" sz="4400" baseline="30000" dirty="0">
                <a:solidFill>
                  <a:srgbClr val="FFFFFF"/>
                </a:solidFill>
                <a:latin typeface="Open Sans" panose="020B0606030504020204" pitchFamily="34" charset="0"/>
                <a:ea typeface="Open Sans" panose="020B0606030504020204" pitchFamily="34" charset="0"/>
                <a:cs typeface="Open Sans" panose="020B0606030504020204" pitchFamily="34" charset="0"/>
              </a:rPr>
              <a:t> 1,2</a:t>
            </a:r>
            <a:r>
              <a:rPr lang="en-US" altLang="en-US" sz="4400" dirty="0">
                <a:solidFill>
                  <a:srgbClr val="FFFFFF"/>
                </a:solidFill>
                <a:latin typeface="Open Sans" panose="020B0606030504020204" pitchFamily="34" charset="0"/>
                <a:ea typeface="Open Sans" panose="020B0606030504020204" pitchFamily="34" charset="0"/>
                <a:cs typeface="Open Sans" panose="020B0606030504020204" pitchFamily="34" charset="0"/>
              </a:rPr>
              <a:t>, Joan S. Tucker, </a:t>
            </a:r>
            <a:r>
              <a:rPr lang="en-US" altLang="en-US" sz="4400" baseline="30000" dirty="0">
                <a:solidFill>
                  <a:srgbClr val="FFFFFF"/>
                </a:solidFill>
                <a:latin typeface="Open Sans" panose="020B0606030504020204" pitchFamily="34" charset="0"/>
                <a:ea typeface="Open Sans" panose="020B0606030504020204" pitchFamily="34" charset="0"/>
                <a:cs typeface="Open Sans" panose="020B0606030504020204" pitchFamily="34" charset="0"/>
              </a:rPr>
              <a:t>1</a:t>
            </a:r>
            <a:r>
              <a:rPr lang="en-US" altLang="en-US" sz="4400" dirty="0">
                <a:solidFill>
                  <a:srgbClr val="FFFFFF"/>
                </a:solidFill>
                <a:latin typeface="Open Sans" panose="020B0606030504020204" pitchFamily="34" charset="0"/>
                <a:ea typeface="Open Sans" panose="020B0606030504020204" pitchFamily="34" charset="0"/>
                <a:cs typeface="Open Sans" panose="020B0606030504020204" pitchFamily="34" charset="0"/>
              </a:rPr>
              <a:t> &amp; Elizabeth J. D’Amico</a:t>
            </a:r>
            <a:r>
              <a:rPr lang="en-US" altLang="en-US" sz="4400" baseline="30000" dirty="0">
                <a:solidFill>
                  <a:srgbClr val="FFFFFF"/>
                </a:solidFill>
                <a:latin typeface="Open Sans" panose="020B0606030504020204" pitchFamily="34" charset="0"/>
                <a:ea typeface="Open Sans" panose="020B0606030504020204" pitchFamily="34" charset="0"/>
                <a:cs typeface="Open Sans" panose="020B0606030504020204" pitchFamily="34" charset="0"/>
              </a:rPr>
              <a:t>1</a:t>
            </a:r>
            <a:r>
              <a:rPr lang="en-US" altLang="en-US" sz="4400" dirty="0">
                <a:solidFill>
                  <a:srgbClr val="FFFFFF"/>
                </a:solidFill>
                <a:latin typeface="Open Sans" panose="020B0606030504020204" pitchFamily="34" charset="0"/>
                <a:ea typeface="Open Sans" panose="020B0606030504020204" pitchFamily="34" charset="0"/>
                <a:cs typeface="Open Sans" panose="020B0606030504020204" pitchFamily="34" charset="0"/>
              </a:rPr>
              <a:t> </a:t>
            </a:r>
          </a:p>
          <a:p>
            <a:pPr algn="ctr" eaLnBrk="1" hangingPunct="1">
              <a:spcBef>
                <a:spcPct val="35000"/>
              </a:spcBef>
              <a:spcAft>
                <a:spcPts val="600"/>
              </a:spcAft>
              <a:buClrTx/>
              <a:buSzTx/>
              <a:buFontTx/>
              <a:buNone/>
            </a:pPr>
            <a:r>
              <a:rPr lang="en-US" altLang="en-US" sz="2800" baseline="30000" dirty="0">
                <a:solidFill>
                  <a:srgbClr val="FFFFFF"/>
                </a:solidFill>
                <a:latin typeface="Open Sans" panose="020B0606030504020204" pitchFamily="34" charset="0"/>
                <a:ea typeface="Open Sans" panose="020B0606030504020204" pitchFamily="34" charset="0"/>
                <a:cs typeface="Open Sans" panose="020B0606030504020204" pitchFamily="34" charset="0"/>
              </a:rPr>
              <a:t>1</a:t>
            </a:r>
            <a:r>
              <a:rPr lang="en-US" altLang="en-US" sz="2800" dirty="0">
                <a:solidFill>
                  <a:schemeClr val="tx2"/>
                </a:solidFill>
                <a:latin typeface="Open Sans" panose="020B0606030504020204" pitchFamily="34" charset="0"/>
                <a:ea typeface="Open Sans" panose="020B0606030504020204" pitchFamily="34" charset="0"/>
                <a:cs typeface="Open Sans" panose="020B0606030504020204" pitchFamily="34" charset="0"/>
              </a:rPr>
              <a:t>RAND Corporation, Santa Monica, CA</a:t>
            </a:r>
          </a:p>
          <a:p>
            <a:pPr algn="ctr" eaLnBrk="1" hangingPunct="1">
              <a:spcBef>
                <a:spcPct val="35000"/>
              </a:spcBef>
              <a:spcAft>
                <a:spcPts val="600"/>
              </a:spcAft>
              <a:buClrTx/>
              <a:buSzTx/>
              <a:buFontTx/>
              <a:buNone/>
            </a:pPr>
            <a:r>
              <a:rPr lang="en-US" altLang="en-US" sz="2800" baseline="30000" dirty="0">
                <a:solidFill>
                  <a:srgbClr val="FFFFFF"/>
                </a:solidFill>
                <a:latin typeface="Open Sans" panose="020B0606030504020204" pitchFamily="34" charset="0"/>
                <a:ea typeface="Open Sans" panose="020B0606030504020204" pitchFamily="34" charset="0"/>
                <a:cs typeface="Open Sans" panose="020B0606030504020204" pitchFamily="34" charset="0"/>
              </a:rPr>
              <a:t>2</a:t>
            </a:r>
            <a:r>
              <a:rPr lang="en-US" altLang="en-US" sz="2800" dirty="0">
                <a:solidFill>
                  <a:schemeClr val="tx2"/>
                </a:solidFill>
                <a:latin typeface="Open Sans" panose="020B0606030504020204" pitchFamily="34" charset="0"/>
                <a:ea typeface="Open Sans" panose="020B0606030504020204" pitchFamily="34" charset="0"/>
                <a:cs typeface="Open Sans" panose="020B0606030504020204" pitchFamily="34" charset="0"/>
              </a:rPr>
              <a:t>University of Southern California, Department of Psychiatry and Behavioral Sciences, Los Angeles, CA</a:t>
            </a:r>
          </a:p>
          <a:p>
            <a:pPr algn="ctr" eaLnBrk="1" hangingPunct="1">
              <a:spcBef>
                <a:spcPct val="35000"/>
              </a:spcBef>
              <a:buClrTx/>
              <a:buSzTx/>
              <a:buFontTx/>
              <a:buNone/>
            </a:pPr>
            <a:r>
              <a:rPr lang="en-US" altLang="en-US" sz="2400" dirty="0">
                <a:solidFill>
                  <a:schemeClr val="tx2"/>
                </a:solidFill>
                <a:latin typeface="Open Sans" panose="020B0606030504020204" pitchFamily="34" charset="0"/>
                <a:ea typeface="Open Sans" panose="020B0606030504020204" pitchFamily="34" charset="0"/>
                <a:cs typeface="Open Sans" panose="020B0606030504020204" pitchFamily="34" charset="0"/>
              </a:rPr>
              <a:t>This research was supported grants R01AA016577, R01AA020883, and R01AA025848 from NIAAA awarded to Elizabeth J. D’Amico</a:t>
            </a:r>
            <a:endParaRPr lang="en-US" altLang="en-US" sz="400" b="1" dirty="0">
              <a:solidFill>
                <a:schemeClr val="tx2"/>
              </a:solidFill>
              <a:latin typeface="Futura Std Book" pitchFamily="34" charset="0"/>
            </a:endParaRPr>
          </a:p>
        </p:txBody>
      </p:sp>
      <p:sp>
        <p:nvSpPr>
          <p:cNvPr id="3075" name="Text Box 11" descr="Newsprint"/>
          <p:cNvSpPr txBox="1">
            <a:spLocks noChangeArrowheads="1"/>
          </p:cNvSpPr>
          <p:nvPr/>
        </p:nvSpPr>
        <p:spPr bwMode="auto">
          <a:xfrm>
            <a:off x="217942" y="6342063"/>
            <a:ext cx="12676187" cy="896937"/>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5774" tIns="52884" rIns="105774" bIns="52884">
            <a:spAutoFit/>
          </a:bodyPr>
          <a:lstStyle>
            <a:lvl1pPr defTabSz="4705350" eaLnBrk="0" hangingPunct="0">
              <a:spcBef>
                <a:spcPct val="20000"/>
              </a:spcBef>
              <a:buClr>
                <a:schemeClr val="accent2"/>
              </a:buClr>
              <a:buSzPct val="110000"/>
              <a:buChar char="•"/>
              <a:tabLst>
                <a:tab pos="3371850" algn="l"/>
              </a:tabLst>
              <a:defRPr sz="16500">
                <a:solidFill>
                  <a:schemeClr val="tx1"/>
                </a:solidFill>
                <a:latin typeface="Times New Roman" pitchFamily="18" charset="0"/>
              </a:defRPr>
            </a:lvl1pPr>
            <a:lvl2pPr marL="530225" indent="-1458913" defTabSz="4705350" eaLnBrk="0" hangingPunct="0">
              <a:spcBef>
                <a:spcPct val="20000"/>
              </a:spcBef>
              <a:buClr>
                <a:schemeClr val="hlink"/>
              </a:buClr>
              <a:buSzPct val="110000"/>
              <a:buChar char="•"/>
              <a:tabLst>
                <a:tab pos="3371850" algn="l"/>
              </a:tabLst>
              <a:defRPr sz="14100">
                <a:solidFill>
                  <a:schemeClr val="tx1"/>
                </a:solidFill>
                <a:latin typeface="Times New Roman" pitchFamily="18" charset="0"/>
              </a:defRPr>
            </a:lvl2pPr>
            <a:lvl3pPr marL="1054100" indent="-1165225" defTabSz="4705350" eaLnBrk="0" hangingPunct="0">
              <a:spcBef>
                <a:spcPct val="20000"/>
              </a:spcBef>
              <a:buClr>
                <a:schemeClr val="folHlink"/>
              </a:buClr>
              <a:buSzPct val="110000"/>
              <a:buChar char="•"/>
              <a:tabLst>
                <a:tab pos="3371850" algn="l"/>
              </a:tabLst>
              <a:defRPr sz="12700">
                <a:solidFill>
                  <a:schemeClr val="tx1"/>
                </a:solidFill>
                <a:latin typeface="Times New Roman" pitchFamily="18" charset="0"/>
              </a:defRPr>
            </a:lvl3pPr>
            <a:lvl4pPr marL="1584325" indent="-1165225" defTabSz="4705350" eaLnBrk="0" hangingPunct="0">
              <a:spcBef>
                <a:spcPct val="20000"/>
              </a:spcBef>
              <a:buChar char="–"/>
              <a:tabLst>
                <a:tab pos="3371850" algn="l"/>
              </a:tabLst>
              <a:defRPr sz="9900">
                <a:solidFill>
                  <a:schemeClr val="tx1"/>
                </a:solidFill>
                <a:latin typeface="Times New Roman" pitchFamily="18" charset="0"/>
              </a:defRPr>
            </a:lvl4pPr>
            <a:lvl5pPr marL="2117725" indent="-1173163" defTabSz="4705350" eaLnBrk="0" hangingPunct="0">
              <a:spcBef>
                <a:spcPct val="20000"/>
              </a:spcBef>
              <a:buClr>
                <a:schemeClr val="tx1"/>
              </a:buClr>
              <a:buChar char="•"/>
              <a:tabLst>
                <a:tab pos="3371850" algn="l"/>
              </a:tabLst>
              <a:defRPr sz="9900">
                <a:solidFill>
                  <a:schemeClr val="tx1"/>
                </a:solidFill>
                <a:latin typeface="Times New Roman" pitchFamily="18" charset="0"/>
              </a:defRPr>
            </a:lvl5pPr>
            <a:lvl6pPr marL="2574925" indent="-1173163" defTabSz="4705350" eaLnBrk="0" fontAlgn="base" hangingPunct="0">
              <a:spcBef>
                <a:spcPct val="20000"/>
              </a:spcBef>
              <a:spcAft>
                <a:spcPct val="0"/>
              </a:spcAft>
              <a:buClr>
                <a:schemeClr val="tx1"/>
              </a:buClr>
              <a:buChar char="•"/>
              <a:tabLst>
                <a:tab pos="3371850" algn="l"/>
              </a:tabLst>
              <a:defRPr sz="9900">
                <a:solidFill>
                  <a:schemeClr val="tx1"/>
                </a:solidFill>
                <a:latin typeface="Times New Roman" pitchFamily="18" charset="0"/>
              </a:defRPr>
            </a:lvl6pPr>
            <a:lvl7pPr marL="3032125" indent="-1173163" defTabSz="4705350" eaLnBrk="0" fontAlgn="base" hangingPunct="0">
              <a:spcBef>
                <a:spcPct val="20000"/>
              </a:spcBef>
              <a:spcAft>
                <a:spcPct val="0"/>
              </a:spcAft>
              <a:buClr>
                <a:schemeClr val="tx1"/>
              </a:buClr>
              <a:buChar char="•"/>
              <a:tabLst>
                <a:tab pos="3371850" algn="l"/>
              </a:tabLst>
              <a:defRPr sz="9900">
                <a:solidFill>
                  <a:schemeClr val="tx1"/>
                </a:solidFill>
                <a:latin typeface="Times New Roman" pitchFamily="18" charset="0"/>
              </a:defRPr>
            </a:lvl7pPr>
            <a:lvl8pPr marL="3489325" indent="-1173163" defTabSz="4705350" eaLnBrk="0" fontAlgn="base" hangingPunct="0">
              <a:spcBef>
                <a:spcPct val="20000"/>
              </a:spcBef>
              <a:spcAft>
                <a:spcPct val="0"/>
              </a:spcAft>
              <a:buClr>
                <a:schemeClr val="tx1"/>
              </a:buClr>
              <a:buChar char="•"/>
              <a:tabLst>
                <a:tab pos="3371850" algn="l"/>
              </a:tabLst>
              <a:defRPr sz="9900">
                <a:solidFill>
                  <a:schemeClr val="tx1"/>
                </a:solidFill>
                <a:latin typeface="Times New Roman" pitchFamily="18" charset="0"/>
              </a:defRPr>
            </a:lvl8pPr>
            <a:lvl9pPr marL="3946525" indent="-1173163" defTabSz="4705350" eaLnBrk="0" fontAlgn="base" hangingPunct="0">
              <a:spcBef>
                <a:spcPct val="20000"/>
              </a:spcBef>
              <a:spcAft>
                <a:spcPct val="0"/>
              </a:spcAft>
              <a:buClr>
                <a:schemeClr val="tx1"/>
              </a:buClr>
              <a:buChar char="•"/>
              <a:tabLst>
                <a:tab pos="3371850" algn="l"/>
              </a:tabLst>
              <a:defRPr sz="9900">
                <a:solidFill>
                  <a:schemeClr val="tx1"/>
                </a:solidFill>
                <a:latin typeface="Times New Roman" pitchFamily="18" charset="0"/>
              </a:defRPr>
            </a:lvl9pPr>
          </a:lstStyle>
          <a:p>
            <a:pPr algn="just" eaLnBrk="1" hangingPunct="1">
              <a:spcBef>
                <a:spcPct val="0"/>
              </a:spcBef>
              <a:buClrTx/>
              <a:buSzTx/>
              <a:buFontTx/>
              <a:buNone/>
            </a:pPr>
            <a:r>
              <a:rPr lang="en-US" altLang="en-US" sz="5000" dirty="0">
                <a:solidFill>
                  <a:schemeClr val="tx1">
                    <a:lumMod val="25000"/>
                  </a:schemeClr>
                </a:solidFill>
                <a:latin typeface="Adobe Gothic Std B" pitchFamily="34" charset="-128"/>
                <a:ea typeface="Adobe Gothic Std B" pitchFamily="34" charset="-128"/>
              </a:rPr>
              <a:t>BACKGROUND AND OBJECTIVE</a:t>
            </a:r>
          </a:p>
        </p:txBody>
      </p:sp>
      <p:sp>
        <p:nvSpPr>
          <p:cNvPr id="3077" name="Text Box 30"/>
          <p:cNvSpPr txBox="1">
            <a:spLocks noChangeArrowheads="1"/>
          </p:cNvSpPr>
          <p:nvPr/>
        </p:nvSpPr>
        <p:spPr bwMode="auto">
          <a:xfrm>
            <a:off x="23941088" y="17219613"/>
            <a:ext cx="5046662"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5774" tIns="52884" rIns="105774" bIns="52884">
            <a:spAutoFit/>
          </a:bodyPr>
          <a:lstStyle>
            <a:lvl1pPr defTabSz="4705350" eaLnBrk="0" hangingPunct="0">
              <a:spcBef>
                <a:spcPct val="20000"/>
              </a:spcBef>
              <a:buClr>
                <a:schemeClr val="accent2"/>
              </a:buClr>
              <a:buSzPct val="110000"/>
              <a:buChar char="•"/>
              <a:defRPr sz="16500">
                <a:solidFill>
                  <a:schemeClr val="tx1"/>
                </a:solidFill>
                <a:latin typeface="Times New Roman" pitchFamily="18" charset="0"/>
              </a:defRPr>
            </a:lvl1pPr>
            <a:lvl2pPr marL="530225" indent="-1458913" defTabSz="4705350" eaLnBrk="0" hangingPunct="0">
              <a:spcBef>
                <a:spcPct val="20000"/>
              </a:spcBef>
              <a:buClr>
                <a:schemeClr val="hlink"/>
              </a:buClr>
              <a:buSzPct val="110000"/>
              <a:buChar char="•"/>
              <a:defRPr sz="14100">
                <a:solidFill>
                  <a:schemeClr val="tx1"/>
                </a:solidFill>
                <a:latin typeface="Times New Roman" pitchFamily="18" charset="0"/>
              </a:defRPr>
            </a:lvl2pPr>
            <a:lvl3pPr marL="1054100" indent="-1165225" defTabSz="4705350" eaLnBrk="0" hangingPunct="0">
              <a:spcBef>
                <a:spcPct val="20000"/>
              </a:spcBef>
              <a:buClr>
                <a:schemeClr val="folHlink"/>
              </a:buClr>
              <a:buSzPct val="110000"/>
              <a:buChar char="•"/>
              <a:defRPr sz="12700">
                <a:solidFill>
                  <a:schemeClr val="tx1"/>
                </a:solidFill>
                <a:latin typeface="Times New Roman" pitchFamily="18" charset="0"/>
              </a:defRPr>
            </a:lvl3pPr>
            <a:lvl4pPr marL="1584325" indent="-1165225" defTabSz="4705350" eaLnBrk="0" hangingPunct="0">
              <a:spcBef>
                <a:spcPct val="20000"/>
              </a:spcBef>
              <a:buChar char="–"/>
              <a:defRPr sz="9900">
                <a:solidFill>
                  <a:schemeClr val="tx1"/>
                </a:solidFill>
                <a:latin typeface="Times New Roman" pitchFamily="18" charset="0"/>
              </a:defRPr>
            </a:lvl4pPr>
            <a:lvl5pPr marL="2117725" indent="-1173163" defTabSz="4705350" eaLnBrk="0" hangingPunct="0">
              <a:spcBef>
                <a:spcPct val="20000"/>
              </a:spcBef>
              <a:buClr>
                <a:schemeClr val="tx1"/>
              </a:buClr>
              <a:buChar char="•"/>
              <a:defRPr sz="9900">
                <a:solidFill>
                  <a:schemeClr val="tx1"/>
                </a:solidFill>
                <a:latin typeface="Times New Roman" pitchFamily="18" charset="0"/>
              </a:defRPr>
            </a:lvl5pPr>
            <a:lvl6pPr marL="2574925" indent="-1173163" defTabSz="4705350" eaLnBrk="0" fontAlgn="base" hangingPunct="0">
              <a:spcBef>
                <a:spcPct val="20000"/>
              </a:spcBef>
              <a:spcAft>
                <a:spcPct val="0"/>
              </a:spcAft>
              <a:buClr>
                <a:schemeClr val="tx1"/>
              </a:buClr>
              <a:buChar char="•"/>
              <a:defRPr sz="9900">
                <a:solidFill>
                  <a:schemeClr val="tx1"/>
                </a:solidFill>
                <a:latin typeface="Times New Roman" pitchFamily="18" charset="0"/>
              </a:defRPr>
            </a:lvl6pPr>
            <a:lvl7pPr marL="3032125" indent="-1173163" defTabSz="4705350" eaLnBrk="0" fontAlgn="base" hangingPunct="0">
              <a:spcBef>
                <a:spcPct val="20000"/>
              </a:spcBef>
              <a:spcAft>
                <a:spcPct val="0"/>
              </a:spcAft>
              <a:buClr>
                <a:schemeClr val="tx1"/>
              </a:buClr>
              <a:buChar char="•"/>
              <a:defRPr sz="9900">
                <a:solidFill>
                  <a:schemeClr val="tx1"/>
                </a:solidFill>
                <a:latin typeface="Times New Roman" pitchFamily="18" charset="0"/>
              </a:defRPr>
            </a:lvl7pPr>
            <a:lvl8pPr marL="3489325" indent="-1173163" defTabSz="4705350" eaLnBrk="0" fontAlgn="base" hangingPunct="0">
              <a:spcBef>
                <a:spcPct val="20000"/>
              </a:spcBef>
              <a:spcAft>
                <a:spcPct val="0"/>
              </a:spcAft>
              <a:buClr>
                <a:schemeClr val="tx1"/>
              </a:buClr>
              <a:buChar char="•"/>
              <a:defRPr sz="9900">
                <a:solidFill>
                  <a:schemeClr val="tx1"/>
                </a:solidFill>
                <a:latin typeface="Times New Roman" pitchFamily="18" charset="0"/>
              </a:defRPr>
            </a:lvl8pPr>
            <a:lvl9pPr marL="3946525" indent="-1173163" defTabSz="4705350" eaLnBrk="0" fontAlgn="base" hangingPunct="0">
              <a:spcBef>
                <a:spcPct val="20000"/>
              </a:spcBef>
              <a:spcAft>
                <a:spcPct val="0"/>
              </a:spcAft>
              <a:buClr>
                <a:schemeClr val="tx1"/>
              </a:buClr>
              <a:buChar char="•"/>
              <a:defRPr sz="9900">
                <a:solidFill>
                  <a:schemeClr val="tx1"/>
                </a:solidFill>
                <a:latin typeface="Times New Roman" pitchFamily="18" charset="0"/>
              </a:defRPr>
            </a:lvl9pPr>
          </a:lstStyle>
          <a:p>
            <a:pPr eaLnBrk="1" hangingPunct="1">
              <a:spcBef>
                <a:spcPct val="50000"/>
              </a:spcBef>
              <a:buClrTx/>
              <a:buSzTx/>
              <a:buFontTx/>
              <a:buNone/>
            </a:pPr>
            <a:endParaRPr lang="en-US" altLang="en-US" sz="1400" dirty="0">
              <a:solidFill>
                <a:schemeClr val="bg2"/>
              </a:solidFill>
              <a:latin typeface="Arial" charset="0"/>
            </a:endParaRPr>
          </a:p>
        </p:txBody>
      </p:sp>
      <p:sp>
        <p:nvSpPr>
          <p:cNvPr id="3079" name="Line 138"/>
          <p:cNvSpPr>
            <a:spLocks noChangeShapeType="1"/>
          </p:cNvSpPr>
          <p:nvPr/>
        </p:nvSpPr>
        <p:spPr bwMode="auto">
          <a:xfrm>
            <a:off x="0" y="5693928"/>
            <a:ext cx="49377600" cy="0"/>
          </a:xfrm>
          <a:prstGeom prst="line">
            <a:avLst/>
          </a:prstGeom>
          <a:noFill/>
          <a:ln w="76200">
            <a:solidFill>
              <a:srgbClr val="92D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46711" name="Text Box 631" descr="Newsprint"/>
          <p:cNvSpPr txBox="1">
            <a:spLocks noChangeArrowheads="1"/>
          </p:cNvSpPr>
          <p:nvPr/>
        </p:nvSpPr>
        <p:spPr bwMode="auto">
          <a:xfrm>
            <a:off x="236539" y="7209302"/>
            <a:ext cx="13103212" cy="12157166"/>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7" tIns="45716" rIns="91437" bIns="45716">
            <a:spAutoFit/>
          </a:bodyPr>
          <a:lstStyle>
            <a:lvl1pPr defTabSz="4067175">
              <a:tabLst>
                <a:tab pos="2914650" algn="l"/>
              </a:tabLst>
              <a:defRPr sz="2400">
                <a:solidFill>
                  <a:schemeClr val="tx1"/>
                </a:solidFill>
                <a:latin typeface="Times New Roman" pitchFamily="18" charset="0"/>
              </a:defRPr>
            </a:lvl1pPr>
            <a:lvl2pPr marL="458788" defTabSz="4067175">
              <a:tabLst>
                <a:tab pos="2914650" algn="l"/>
              </a:tabLst>
              <a:defRPr sz="2400">
                <a:solidFill>
                  <a:schemeClr val="tx1"/>
                </a:solidFill>
                <a:latin typeface="Times New Roman" pitchFamily="18" charset="0"/>
              </a:defRPr>
            </a:lvl2pPr>
            <a:lvl3pPr marL="911225" defTabSz="4067175">
              <a:tabLst>
                <a:tab pos="2914650" algn="l"/>
              </a:tabLst>
              <a:defRPr sz="2400">
                <a:solidFill>
                  <a:schemeClr val="tx1"/>
                </a:solidFill>
                <a:latin typeface="Times New Roman" pitchFamily="18" charset="0"/>
              </a:defRPr>
            </a:lvl3pPr>
            <a:lvl4pPr marL="1370013" defTabSz="4067175">
              <a:tabLst>
                <a:tab pos="2914650" algn="l"/>
              </a:tabLst>
              <a:defRPr sz="2400">
                <a:solidFill>
                  <a:schemeClr val="tx1"/>
                </a:solidFill>
                <a:latin typeface="Times New Roman" pitchFamily="18" charset="0"/>
              </a:defRPr>
            </a:lvl4pPr>
            <a:lvl5pPr marL="1830388" defTabSz="4067175">
              <a:tabLst>
                <a:tab pos="2914650" algn="l"/>
              </a:tabLst>
              <a:defRPr sz="2400">
                <a:solidFill>
                  <a:schemeClr val="tx1"/>
                </a:solidFill>
                <a:latin typeface="Times New Roman" pitchFamily="18" charset="0"/>
              </a:defRPr>
            </a:lvl5pPr>
            <a:lvl6pPr marL="2287588" defTabSz="4067175" fontAlgn="base">
              <a:spcBef>
                <a:spcPct val="0"/>
              </a:spcBef>
              <a:spcAft>
                <a:spcPct val="0"/>
              </a:spcAft>
              <a:tabLst>
                <a:tab pos="2914650" algn="l"/>
              </a:tabLst>
              <a:defRPr sz="2400">
                <a:solidFill>
                  <a:schemeClr val="tx1"/>
                </a:solidFill>
                <a:latin typeface="Times New Roman" pitchFamily="18" charset="0"/>
              </a:defRPr>
            </a:lvl6pPr>
            <a:lvl7pPr marL="2744788" defTabSz="4067175" fontAlgn="base">
              <a:spcBef>
                <a:spcPct val="0"/>
              </a:spcBef>
              <a:spcAft>
                <a:spcPct val="0"/>
              </a:spcAft>
              <a:tabLst>
                <a:tab pos="2914650" algn="l"/>
              </a:tabLst>
              <a:defRPr sz="2400">
                <a:solidFill>
                  <a:schemeClr val="tx1"/>
                </a:solidFill>
                <a:latin typeface="Times New Roman" pitchFamily="18" charset="0"/>
              </a:defRPr>
            </a:lvl7pPr>
            <a:lvl8pPr marL="3201988" defTabSz="4067175" fontAlgn="base">
              <a:spcBef>
                <a:spcPct val="0"/>
              </a:spcBef>
              <a:spcAft>
                <a:spcPct val="0"/>
              </a:spcAft>
              <a:tabLst>
                <a:tab pos="2914650" algn="l"/>
              </a:tabLst>
              <a:defRPr sz="2400">
                <a:solidFill>
                  <a:schemeClr val="tx1"/>
                </a:solidFill>
                <a:latin typeface="Times New Roman" pitchFamily="18" charset="0"/>
              </a:defRPr>
            </a:lvl8pPr>
            <a:lvl9pPr marL="3659188" defTabSz="4067175" fontAlgn="base">
              <a:spcBef>
                <a:spcPct val="0"/>
              </a:spcBef>
              <a:spcAft>
                <a:spcPct val="0"/>
              </a:spcAft>
              <a:tabLst>
                <a:tab pos="2914650" algn="l"/>
              </a:tabLst>
              <a:defRPr sz="2400">
                <a:solidFill>
                  <a:schemeClr val="tx1"/>
                </a:solidFill>
                <a:latin typeface="Times New Roman" pitchFamily="18" charset="0"/>
              </a:defRPr>
            </a:lvl9pPr>
          </a:lstStyle>
          <a:p>
            <a:pPr>
              <a:defRPr/>
            </a:pPr>
            <a:r>
              <a:rPr 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Prior studies documenting more frequent and problematic use among young adults who have acquired medical marijuana (MM) cards have broadly compared those who use medically to those who use recreationally. </a:t>
            </a:r>
          </a:p>
          <a:p>
            <a:pPr>
              <a:defRPr/>
            </a:pPr>
            <a:endParaRPr 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a:p>
            <a:pPr>
              <a:defRPr/>
            </a:pPr>
            <a:r>
              <a:rPr 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Gaining a better picture of how health symptoms and problematic use vary both within those who have a MM card for specific condition domains, and between those who do not have a MM card, can provide key information for medical practitioners and states interested in adopting or updating MM policies. </a:t>
            </a:r>
          </a:p>
          <a:p>
            <a:pPr>
              <a:defRPr/>
            </a:pPr>
            <a:endParaRPr lang="en-US"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a:p>
            <a:pPr>
              <a:defRPr/>
            </a:pP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Young adults authorized to use MM were categorized into four mutually exclusive groups based on endorsements of qualifying conditions: (1) Physical Health only; (2) Mental Health only; (3) Sleep only; and (4) Multiple Conditions. </a:t>
            </a:r>
          </a:p>
          <a:p>
            <a:pPr>
              <a:defRPr/>
            </a:pPr>
            <a:endPar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a:p>
            <a:pPr>
              <a:defRPr/>
            </a:pP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We examined differences across marijuana use, problems, mental and physical health, risk, and sleep for MM condition categories, and for those that only use marijuana recreationally. </a:t>
            </a:r>
          </a:p>
        </p:txBody>
      </p:sp>
      <p:sp>
        <p:nvSpPr>
          <p:cNvPr id="46713" name="Text Box 633" descr="Newsprint"/>
          <p:cNvSpPr txBox="1">
            <a:spLocks noChangeArrowheads="1"/>
          </p:cNvSpPr>
          <p:nvPr/>
        </p:nvSpPr>
        <p:spPr bwMode="auto">
          <a:xfrm>
            <a:off x="160532" y="20038039"/>
            <a:ext cx="12447397" cy="8956290"/>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7" tIns="45716" rIns="91437" bIns="45716">
            <a:spAutoFit/>
          </a:bodyPr>
          <a:lstStyle>
            <a:lvl1pPr defTabSz="4067175">
              <a:tabLst>
                <a:tab pos="400050" algn="l"/>
                <a:tab pos="914400" algn="l"/>
              </a:tabLst>
              <a:defRPr sz="2400">
                <a:solidFill>
                  <a:schemeClr val="tx1"/>
                </a:solidFill>
                <a:latin typeface="Times New Roman" pitchFamily="18" charset="0"/>
              </a:defRPr>
            </a:lvl1pPr>
            <a:lvl2pPr marL="458788" defTabSz="4067175">
              <a:tabLst>
                <a:tab pos="400050" algn="l"/>
                <a:tab pos="914400" algn="l"/>
              </a:tabLst>
              <a:defRPr sz="2400">
                <a:solidFill>
                  <a:schemeClr val="tx1"/>
                </a:solidFill>
                <a:latin typeface="Times New Roman" pitchFamily="18" charset="0"/>
              </a:defRPr>
            </a:lvl2pPr>
            <a:lvl3pPr marL="911225" defTabSz="4067175">
              <a:tabLst>
                <a:tab pos="400050" algn="l"/>
                <a:tab pos="914400" algn="l"/>
              </a:tabLst>
              <a:defRPr sz="2400">
                <a:solidFill>
                  <a:schemeClr val="tx1"/>
                </a:solidFill>
                <a:latin typeface="Times New Roman" pitchFamily="18" charset="0"/>
              </a:defRPr>
            </a:lvl3pPr>
            <a:lvl4pPr marL="1370013" defTabSz="4067175">
              <a:tabLst>
                <a:tab pos="400050" algn="l"/>
                <a:tab pos="914400" algn="l"/>
              </a:tabLst>
              <a:defRPr sz="2400">
                <a:solidFill>
                  <a:schemeClr val="tx1"/>
                </a:solidFill>
                <a:latin typeface="Times New Roman" pitchFamily="18" charset="0"/>
              </a:defRPr>
            </a:lvl4pPr>
            <a:lvl5pPr marL="1830388" defTabSz="4067175">
              <a:tabLst>
                <a:tab pos="400050" algn="l"/>
                <a:tab pos="914400" algn="l"/>
              </a:tabLst>
              <a:defRPr sz="2400">
                <a:solidFill>
                  <a:schemeClr val="tx1"/>
                </a:solidFill>
                <a:latin typeface="Times New Roman" pitchFamily="18" charset="0"/>
              </a:defRPr>
            </a:lvl5pPr>
            <a:lvl6pPr marL="2287588" defTabSz="4067175" fontAlgn="base">
              <a:spcBef>
                <a:spcPct val="0"/>
              </a:spcBef>
              <a:spcAft>
                <a:spcPct val="0"/>
              </a:spcAft>
              <a:tabLst>
                <a:tab pos="400050" algn="l"/>
                <a:tab pos="914400" algn="l"/>
              </a:tabLst>
              <a:defRPr sz="2400">
                <a:solidFill>
                  <a:schemeClr val="tx1"/>
                </a:solidFill>
                <a:latin typeface="Times New Roman" pitchFamily="18" charset="0"/>
              </a:defRPr>
            </a:lvl6pPr>
            <a:lvl7pPr marL="2744788" defTabSz="4067175" fontAlgn="base">
              <a:spcBef>
                <a:spcPct val="0"/>
              </a:spcBef>
              <a:spcAft>
                <a:spcPct val="0"/>
              </a:spcAft>
              <a:tabLst>
                <a:tab pos="400050" algn="l"/>
                <a:tab pos="914400" algn="l"/>
              </a:tabLst>
              <a:defRPr sz="2400">
                <a:solidFill>
                  <a:schemeClr val="tx1"/>
                </a:solidFill>
                <a:latin typeface="Times New Roman" pitchFamily="18" charset="0"/>
              </a:defRPr>
            </a:lvl7pPr>
            <a:lvl8pPr marL="3201988" defTabSz="4067175" fontAlgn="base">
              <a:spcBef>
                <a:spcPct val="0"/>
              </a:spcBef>
              <a:spcAft>
                <a:spcPct val="0"/>
              </a:spcAft>
              <a:tabLst>
                <a:tab pos="400050" algn="l"/>
                <a:tab pos="914400" algn="l"/>
              </a:tabLst>
              <a:defRPr sz="2400">
                <a:solidFill>
                  <a:schemeClr val="tx1"/>
                </a:solidFill>
                <a:latin typeface="Times New Roman" pitchFamily="18" charset="0"/>
              </a:defRPr>
            </a:lvl8pPr>
            <a:lvl9pPr marL="3659188" defTabSz="4067175" fontAlgn="base">
              <a:spcBef>
                <a:spcPct val="0"/>
              </a:spcBef>
              <a:spcAft>
                <a:spcPct val="0"/>
              </a:spcAft>
              <a:tabLst>
                <a:tab pos="400050" algn="l"/>
                <a:tab pos="914400" algn="l"/>
              </a:tabLst>
              <a:defRPr sz="2400">
                <a:solidFill>
                  <a:schemeClr val="tx1"/>
                </a:solidFill>
                <a:latin typeface="Times New Roman" pitchFamily="18" charset="0"/>
              </a:defRPr>
            </a:lvl9pPr>
          </a:lstStyle>
          <a:p>
            <a:pPr>
              <a:defRPr/>
            </a:pPr>
            <a:r>
              <a:rPr lang="en-US" altLang="en-US" sz="4400" dirty="0">
                <a:solidFill>
                  <a:schemeClr val="accent5">
                    <a:lumMod val="50000"/>
                  </a:schemeClr>
                </a:solidFill>
                <a:latin typeface="Adobe Gothic Std B" pitchFamily="34" charset="-128"/>
                <a:ea typeface="Adobe Gothic Std B" pitchFamily="34" charset="-128"/>
              </a:rPr>
              <a:t>Participants and Procedure</a:t>
            </a:r>
          </a:p>
          <a:p>
            <a:pPr marL="747713" lvl="1" indent="-747713">
              <a:spcBef>
                <a:spcPct val="50000"/>
              </a:spcBef>
              <a:buClr>
                <a:srgbClr val="CC00CC"/>
              </a:buClr>
              <a:buBlip>
                <a:blip r:embed="rId4"/>
              </a:buBlip>
              <a:tabLst/>
              <a:defRPr/>
            </a:pP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Data come from an online survey completed at wave 11 of a multiwave study, during 2018-2019 when participants were approximately 22 years old. </a:t>
            </a:r>
          </a:p>
          <a:p>
            <a:pPr marL="747713" lvl="1" indent="-747713">
              <a:spcBef>
                <a:spcPct val="50000"/>
              </a:spcBef>
              <a:buClr>
                <a:srgbClr val="CC00CC"/>
              </a:buClr>
              <a:buBlip>
                <a:blip r:embed="rId4"/>
              </a:buBlip>
              <a:tabLst/>
              <a:defRPr/>
            </a:pP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The analytic sample for this study was comprised of young adults residing primarily in Southern California who reported past year marijuana use (n = 1,197). </a:t>
            </a:r>
          </a:p>
          <a:p>
            <a:pPr marL="747713" lvl="1" indent="-747713">
              <a:spcBef>
                <a:spcPct val="50000"/>
              </a:spcBef>
              <a:buClr>
                <a:srgbClr val="CC00CC"/>
              </a:buClr>
              <a:buBlip>
                <a:blip r:embed="rId4"/>
              </a:buBlip>
              <a:tabLst/>
              <a:defRPr/>
            </a:pP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46% male (n = 547); 42% Hispanic (n = 503), 26.8% non-Hispanic White (n = 321), 2.6% non-Hispanic Black (n = 31), 16.0% non-Hispanic Asian (n = 191), and 12.6% reported being ‘other’ race or multi-racial (n = 151). </a:t>
            </a:r>
          </a:p>
          <a:p>
            <a:pPr marL="747713" lvl="1" indent="-747713">
              <a:spcBef>
                <a:spcPct val="50000"/>
              </a:spcBef>
              <a:buClr>
                <a:srgbClr val="CC00CC"/>
              </a:buClr>
              <a:buBlip>
                <a:blip r:embed="rId4"/>
              </a:buBlip>
              <a:tabLst/>
              <a:defRPr/>
            </a:pPr>
            <a:endPar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6714" name="Text Box 634" descr="Newsprint"/>
          <p:cNvSpPr txBox="1">
            <a:spLocks noChangeArrowheads="1"/>
          </p:cNvSpPr>
          <p:nvPr/>
        </p:nvSpPr>
        <p:spPr bwMode="auto">
          <a:xfrm>
            <a:off x="40614600" y="35930612"/>
            <a:ext cx="7461492" cy="2246761"/>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7" tIns="45716" rIns="91437" bIns="45716">
            <a:spAutoFit/>
          </a:bodyPr>
          <a:lstStyle>
            <a:lvl1pPr defTabSz="4067175">
              <a:tabLst>
                <a:tab pos="419100" algn="l"/>
              </a:tabLst>
              <a:defRPr sz="2400">
                <a:solidFill>
                  <a:schemeClr val="tx1"/>
                </a:solidFill>
                <a:latin typeface="Times New Roman" pitchFamily="18" charset="0"/>
              </a:defRPr>
            </a:lvl1pPr>
            <a:lvl2pPr marL="458788" defTabSz="4067175">
              <a:tabLst>
                <a:tab pos="419100" algn="l"/>
              </a:tabLst>
              <a:defRPr sz="2400">
                <a:solidFill>
                  <a:schemeClr val="tx1"/>
                </a:solidFill>
                <a:latin typeface="Times New Roman" pitchFamily="18" charset="0"/>
              </a:defRPr>
            </a:lvl2pPr>
            <a:lvl3pPr marL="911225" defTabSz="4067175">
              <a:tabLst>
                <a:tab pos="419100" algn="l"/>
              </a:tabLst>
              <a:defRPr sz="2400">
                <a:solidFill>
                  <a:schemeClr val="tx1"/>
                </a:solidFill>
                <a:latin typeface="Times New Roman" pitchFamily="18" charset="0"/>
              </a:defRPr>
            </a:lvl3pPr>
            <a:lvl4pPr marL="1370013" defTabSz="4067175">
              <a:tabLst>
                <a:tab pos="419100" algn="l"/>
              </a:tabLst>
              <a:defRPr sz="2400">
                <a:solidFill>
                  <a:schemeClr val="tx1"/>
                </a:solidFill>
                <a:latin typeface="Times New Roman" pitchFamily="18" charset="0"/>
              </a:defRPr>
            </a:lvl4pPr>
            <a:lvl5pPr marL="1830388" defTabSz="4067175">
              <a:tabLst>
                <a:tab pos="419100" algn="l"/>
              </a:tabLst>
              <a:defRPr sz="2400">
                <a:solidFill>
                  <a:schemeClr val="tx1"/>
                </a:solidFill>
                <a:latin typeface="Times New Roman" pitchFamily="18" charset="0"/>
              </a:defRPr>
            </a:lvl5pPr>
            <a:lvl6pPr marL="2287588" defTabSz="4067175" fontAlgn="base">
              <a:spcBef>
                <a:spcPct val="0"/>
              </a:spcBef>
              <a:spcAft>
                <a:spcPct val="0"/>
              </a:spcAft>
              <a:tabLst>
                <a:tab pos="419100" algn="l"/>
              </a:tabLst>
              <a:defRPr sz="2400">
                <a:solidFill>
                  <a:schemeClr val="tx1"/>
                </a:solidFill>
                <a:latin typeface="Times New Roman" pitchFamily="18" charset="0"/>
              </a:defRPr>
            </a:lvl6pPr>
            <a:lvl7pPr marL="2744788" defTabSz="4067175" fontAlgn="base">
              <a:spcBef>
                <a:spcPct val="0"/>
              </a:spcBef>
              <a:spcAft>
                <a:spcPct val="0"/>
              </a:spcAft>
              <a:tabLst>
                <a:tab pos="419100" algn="l"/>
              </a:tabLst>
              <a:defRPr sz="2400">
                <a:solidFill>
                  <a:schemeClr val="tx1"/>
                </a:solidFill>
                <a:latin typeface="Times New Roman" pitchFamily="18" charset="0"/>
              </a:defRPr>
            </a:lvl7pPr>
            <a:lvl8pPr marL="3201988" defTabSz="4067175" fontAlgn="base">
              <a:spcBef>
                <a:spcPct val="0"/>
              </a:spcBef>
              <a:spcAft>
                <a:spcPct val="0"/>
              </a:spcAft>
              <a:tabLst>
                <a:tab pos="419100" algn="l"/>
              </a:tabLst>
              <a:defRPr sz="2400">
                <a:solidFill>
                  <a:schemeClr val="tx1"/>
                </a:solidFill>
                <a:latin typeface="Times New Roman" pitchFamily="18" charset="0"/>
              </a:defRPr>
            </a:lvl8pPr>
            <a:lvl9pPr marL="3659188" defTabSz="4067175" fontAlgn="base">
              <a:spcBef>
                <a:spcPct val="0"/>
              </a:spcBef>
              <a:spcAft>
                <a:spcPct val="0"/>
              </a:spcAft>
              <a:tabLst>
                <a:tab pos="419100" algn="l"/>
              </a:tabLst>
              <a:defRPr sz="2400">
                <a:solidFill>
                  <a:schemeClr val="tx1"/>
                </a:solidFill>
                <a:latin typeface="Times New Roman" pitchFamily="18" charset="0"/>
              </a:defRPr>
            </a:lvl9pPr>
          </a:lstStyle>
          <a:p>
            <a:pPr>
              <a:buClr>
                <a:srgbClr val="CC00CC"/>
              </a:buClr>
              <a:defRPr/>
            </a:pPr>
            <a:r>
              <a:rPr lang="en-US" altLang="en-US" sz="2800" b="1" dirty="0">
                <a:solidFill>
                  <a:schemeClr val="bg2"/>
                </a:solidFill>
                <a:latin typeface="Open Sans" panose="020B0606030504020204" pitchFamily="34" charset="0"/>
                <a:ea typeface="Open Sans" panose="020B0606030504020204" pitchFamily="34" charset="0"/>
                <a:cs typeface="Open Sans" panose="020B0606030504020204" pitchFamily="34" charset="0"/>
              </a:rPr>
              <a:t>Contact information: </a:t>
            </a:r>
          </a:p>
          <a:p>
            <a:pPr>
              <a:buClr>
                <a:srgbClr val="CC00CC"/>
              </a:buClr>
              <a:defRPr/>
            </a:pPr>
            <a:r>
              <a:rPr lang="en-US" altLang="en-US" sz="2800" dirty="0">
                <a:solidFill>
                  <a:schemeClr val="bg2"/>
                </a:solidFill>
                <a:latin typeface="Open Sans" panose="020B0606030504020204" pitchFamily="34" charset="0"/>
                <a:ea typeface="Open Sans" panose="020B0606030504020204" pitchFamily="34" charset="0"/>
                <a:cs typeface="Open Sans" panose="020B0606030504020204" pitchFamily="34" charset="0"/>
              </a:rPr>
              <a:t>	Justin F. Hummer, Ph.D.</a:t>
            </a:r>
          </a:p>
          <a:p>
            <a:pPr>
              <a:buClr>
                <a:srgbClr val="CC00CC"/>
              </a:buClr>
              <a:defRPr/>
            </a:pPr>
            <a:r>
              <a:rPr lang="en-US" altLang="en-US" sz="2800" dirty="0">
                <a:solidFill>
                  <a:schemeClr val="bg2"/>
                </a:solidFill>
                <a:latin typeface="Open Sans" panose="020B0606030504020204" pitchFamily="34" charset="0"/>
                <a:ea typeface="Open Sans" panose="020B0606030504020204" pitchFamily="34" charset="0"/>
                <a:cs typeface="Open Sans" panose="020B0606030504020204" pitchFamily="34" charset="0"/>
              </a:rPr>
              <a:t>	Associate Behavioral and Social Scientist</a:t>
            </a:r>
          </a:p>
          <a:p>
            <a:pPr>
              <a:buClr>
                <a:srgbClr val="CC00CC"/>
              </a:buClr>
              <a:defRPr/>
            </a:pPr>
            <a:r>
              <a:rPr lang="en-US" altLang="en-US" sz="2800" dirty="0">
                <a:solidFill>
                  <a:schemeClr val="bg2"/>
                </a:solidFill>
                <a:latin typeface="Open Sans" panose="020B0606030504020204" pitchFamily="34" charset="0"/>
                <a:ea typeface="Open Sans" panose="020B0606030504020204" pitchFamily="34" charset="0"/>
                <a:cs typeface="Open Sans" panose="020B0606030504020204" pitchFamily="34" charset="0"/>
              </a:rPr>
              <a:t>	RAND Corporation</a:t>
            </a:r>
          </a:p>
          <a:p>
            <a:pPr>
              <a:buClr>
                <a:srgbClr val="CC00CC"/>
              </a:buClr>
              <a:defRPr/>
            </a:pPr>
            <a:r>
              <a:rPr lang="en-US" altLang="en-US" sz="2800" dirty="0">
                <a:solidFill>
                  <a:schemeClr val="bg2"/>
                </a:solidFill>
                <a:latin typeface="Open Sans" panose="020B0606030504020204" pitchFamily="34" charset="0"/>
                <a:ea typeface="Open Sans" panose="020B0606030504020204" pitchFamily="34" charset="0"/>
                <a:cs typeface="Open Sans" panose="020B0606030504020204" pitchFamily="34" charset="0"/>
              </a:rPr>
              <a:t>	jhummer@rand.org</a:t>
            </a:r>
          </a:p>
        </p:txBody>
      </p:sp>
      <p:cxnSp>
        <p:nvCxnSpPr>
          <p:cNvPr id="45" name="Straight Connector 44"/>
          <p:cNvCxnSpPr>
            <a:cxnSpLocks/>
          </p:cNvCxnSpPr>
          <p:nvPr/>
        </p:nvCxnSpPr>
        <p:spPr bwMode="auto">
          <a:xfrm>
            <a:off x="40094853" y="35472097"/>
            <a:ext cx="9036491" cy="0"/>
          </a:xfrm>
          <a:prstGeom prst="line">
            <a:avLst/>
          </a:prstGeom>
          <a:solidFill>
            <a:schemeClr val="accent1"/>
          </a:solidFill>
          <a:ln w="9525" cap="flat" cmpd="sng" algn="ctr">
            <a:solidFill>
              <a:schemeClr val="tx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0" name="Picture 29" descr=":corpBK.t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80744" y="1966087"/>
            <a:ext cx="2276856" cy="2304288"/>
          </a:xfrm>
          <a:prstGeom prst="rect">
            <a:avLst/>
          </a:prstGeom>
          <a:noFill/>
          <a:ln>
            <a:noFill/>
          </a:ln>
        </p:spPr>
      </p:pic>
      <p:sp>
        <p:nvSpPr>
          <p:cNvPr id="25" name="Text Box 738" descr="Newsprint">
            <a:extLst>
              <a:ext uri="{FF2B5EF4-FFF2-40B4-BE49-F238E27FC236}">
                <a16:creationId xmlns:a16="http://schemas.microsoft.com/office/drawing/2014/main" id="{1E118576-0075-4DF2-BD30-FC37715035A2}"/>
              </a:ext>
            </a:extLst>
          </p:cNvPr>
          <p:cNvSpPr txBox="1">
            <a:spLocks noChangeArrowheads="1"/>
          </p:cNvSpPr>
          <p:nvPr/>
        </p:nvSpPr>
        <p:spPr bwMode="auto">
          <a:xfrm>
            <a:off x="13506439" y="20239167"/>
            <a:ext cx="14946253" cy="8879346"/>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7" tIns="45716" rIns="91437" bIns="45716">
            <a:spAutoFit/>
          </a:bodyPr>
          <a:lstStyle>
            <a:lvl1pPr defTabSz="4067175" eaLnBrk="0" hangingPunct="0">
              <a:spcBef>
                <a:spcPct val="20000"/>
              </a:spcBef>
              <a:buClr>
                <a:schemeClr val="accent2"/>
              </a:buClr>
              <a:buSzPct val="110000"/>
              <a:buChar char="•"/>
              <a:tabLst>
                <a:tab pos="171450" algn="l"/>
                <a:tab pos="857250" algn="l"/>
              </a:tabLst>
              <a:defRPr sz="16500">
                <a:solidFill>
                  <a:schemeClr val="tx1"/>
                </a:solidFill>
                <a:latin typeface="Times New Roman" pitchFamily="18" charset="0"/>
              </a:defRPr>
            </a:lvl1pPr>
            <a:lvl2pPr marL="458788" defTabSz="4067175" eaLnBrk="0" hangingPunct="0">
              <a:spcBef>
                <a:spcPct val="20000"/>
              </a:spcBef>
              <a:buClr>
                <a:schemeClr val="hlink"/>
              </a:buClr>
              <a:buSzPct val="110000"/>
              <a:buChar char="•"/>
              <a:tabLst>
                <a:tab pos="171450" algn="l"/>
                <a:tab pos="857250" algn="l"/>
              </a:tabLst>
              <a:defRPr sz="14100">
                <a:solidFill>
                  <a:schemeClr val="tx1"/>
                </a:solidFill>
                <a:latin typeface="Times New Roman" pitchFamily="18" charset="0"/>
              </a:defRPr>
            </a:lvl2pPr>
            <a:lvl3pPr marL="1482725" indent="-571500" defTabSz="4067175" eaLnBrk="0" hangingPunct="0">
              <a:spcBef>
                <a:spcPct val="20000"/>
              </a:spcBef>
              <a:buClr>
                <a:schemeClr val="folHlink"/>
              </a:buClr>
              <a:buSzPct val="110000"/>
              <a:buChar char="•"/>
              <a:tabLst>
                <a:tab pos="171450" algn="l"/>
                <a:tab pos="857250" algn="l"/>
              </a:tabLst>
              <a:defRPr sz="12700">
                <a:solidFill>
                  <a:schemeClr val="tx1"/>
                </a:solidFill>
                <a:latin typeface="Times New Roman" pitchFamily="18" charset="0"/>
              </a:defRPr>
            </a:lvl3pPr>
            <a:lvl4pPr marL="1600200" indent="-228600" defTabSz="4067175" eaLnBrk="0" hangingPunct="0">
              <a:spcBef>
                <a:spcPct val="20000"/>
              </a:spcBef>
              <a:buChar char="–"/>
              <a:tabLst>
                <a:tab pos="171450" algn="l"/>
                <a:tab pos="857250" algn="l"/>
              </a:tabLst>
              <a:defRPr sz="9900">
                <a:solidFill>
                  <a:schemeClr val="tx1"/>
                </a:solidFill>
                <a:latin typeface="Times New Roman" pitchFamily="18" charset="0"/>
              </a:defRPr>
            </a:lvl4pPr>
            <a:lvl5pPr marL="2057400" indent="-228600" defTabSz="4067175" eaLnBrk="0" hangingPunct="0">
              <a:spcBef>
                <a:spcPct val="20000"/>
              </a:spcBef>
              <a:buClr>
                <a:schemeClr val="tx1"/>
              </a:buClr>
              <a:buChar char="•"/>
              <a:tabLst>
                <a:tab pos="171450" algn="l"/>
                <a:tab pos="857250" algn="l"/>
              </a:tabLst>
              <a:defRPr sz="9900">
                <a:solidFill>
                  <a:schemeClr val="tx1"/>
                </a:solidFill>
                <a:latin typeface="Times New Roman" pitchFamily="18" charset="0"/>
              </a:defRPr>
            </a:lvl5pPr>
            <a:lvl6pPr marL="2514600" indent="-228600" defTabSz="4067175" eaLnBrk="0" fontAlgn="base" hangingPunct="0">
              <a:spcBef>
                <a:spcPct val="20000"/>
              </a:spcBef>
              <a:spcAft>
                <a:spcPct val="0"/>
              </a:spcAft>
              <a:buClr>
                <a:schemeClr val="tx1"/>
              </a:buClr>
              <a:buChar char="•"/>
              <a:tabLst>
                <a:tab pos="171450" algn="l"/>
                <a:tab pos="857250" algn="l"/>
              </a:tabLst>
              <a:defRPr sz="9900">
                <a:solidFill>
                  <a:schemeClr val="tx1"/>
                </a:solidFill>
                <a:latin typeface="Times New Roman" pitchFamily="18" charset="0"/>
              </a:defRPr>
            </a:lvl6pPr>
            <a:lvl7pPr marL="2971800" indent="-228600" defTabSz="4067175" eaLnBrk="0" fontAlgn="base" hangingPunct="0">
              <a:spcBef>
                <a:spcPct val="20000"/>
              </a:spcBef>
              <a:spcAft>
                <a:spcPct val="0"/>
              </a:spcAft>
              <a:buClr>
                <a:schemeClr val="tx1"/>
              </a:buClr>
              <a:buChar char="•"/>
              <a:tabLst>
                <a:tab pos="171450" algn="l"/>
                <a:tab pos="857250" algn="l"/>
              </a:tabLst>
              <a:defRPr sz="9900">
                <a:solidFill>
                  <a:schemeClr val="tx1"/>
                </a:solidFill>
                <a:latin typeface="Times New Roman" pitchFamily="18" charset="0"/>
              </a:defRPr>
            </a:lvl7pPr>
            <a:lvl8pPr marL="3429000" indent="-228600" defTabSz="4067175" eaLnBrk="0" fontAlgn="base" hangingPunct="0">
              <a:spcBef>
                <a:spcPct val="20000"/>
              </a:spcBef>
              <a:spcAft>
                <a:spcPct val="0"/>
              </a:spcAft>
              <a:buClr>
                <a:schemeClr val="tx1"/>
              </a:buClr>
              <a:buChar char="•"/>
              <a:tabLst>
                <a:tab pos="171450" algn="l"/>
                <a:tab pos="857250" algn="l"/>
              </a:tabLst>
              <a:defRPr sz="9900">
                <a:solidFill>
                  <a:schemeClr val="tx1"/>
                </a:solidFill>
                <a:latin typeface="Times New Roman" pitchFamily="18" charset="0"/>
              </a:defRPr>
            </a:lvl8pPr>
            <a:lvl9pPr marL="3886200" indent="-228600" defTabSz="4067175" eaLnBrk="0" fontAlgn="base" hangingPunct="0">
              <a:spcBef>
                <a:spcPct val="20000"/>
              </a:spcBef>
              <a:spcAft>
                <a:spcPct val="0"/>
              </a:spcAft>
              <a:buClr>
                <a:schemeClr val="tx1"/>
              </a:buClr>
              <a:buChar char="•"/>
              <a:tabLst>
                <a:tab pos="171450" algn="l"/>
                <a:tab pos="857250" algn="l"/>
              </a:tabLst>
              <a:defRPr sz="9900">
                <a:solidFill>
                  <a:schemeClr val="tx1"/>
                </a:solidFill>
                <a:latin typeface="Times New Roman" pitchFamily="18" charset="0"/>
              </a:defRPr>
            </a:lvl9pPr>
          </a:lstStyle>
          <a:p>
            <a:pPr>
              <a:spcBef>
                <a:spcPct val="0"/>
              </a:spcBef>
              <a:buClrTx/>
              <a:buSzTx/>
              <a:buFontTx/>
              <a:buNone/>
            </a:pPr>
            <a:r>
              <a:rPr lang="en-US" altLang="en-US" sz="4400" dirty="0">
                <a:solidFill>
                  <a:schemeClr val="accent5">
                    <a:lumMod val="50000"/>
                  </a:schemeClr>
                </a:solidFill>
                <a:latin typeface="Adobe Gothic Std B" pitchFamily="34" charset="-128"/>
                <a:ea typeface="Adobe Gothic Std B" pitchFamily="34" charset="-128"/>
              </a:rPr>
              <a:t>Medical Marijuana Card Status</a:t>
            </a:r>
          </a:p>
          <a:p>
            <a:pPr marL="747713" lvl="1" indent="-747713" eaLnBrk="1" hangingPunct="1">
              <a:spcBef>
                <a:spcPct val="50000"/>
              </a:spcBef>
              <a:buClr>
                <a:srgbClr val="CC00CC"/>
              </a:buClr>
              <a:buSzTx/>
              <a:buBlip>
                <a:blip r:embed="rId4"/>
              </a:buBlip>
              <a:tabLst/>
              <a:defRPr/>
            </a:pP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15.2% (</a:t>
            </a:r>
            <a:r>
              <a:rPr lang="en-US" altLang="en-US" sz="3800" i="1" dirty="0">
                <a:solidFill>
                  <a:schemeClr val="bg2"/>
                </a:solidFill>
                <a:latin typeface="Open Sans" panose="020B0606030504020204" pitchFamily="34" charset="0"/>
                <a:ea typeface="Open Sans" panose="020B0606030504020204" pitchFamily="34" charset="0"/>
                <a:cs typeface="Open Sans" panose="020B0606030504020204" pitchFamily="34" charset="0"/>
              </a:rPr>
              <a:t>n</a:t>
            </a: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 = 182) reported having a MM card</a:t>
            </a:r>
          </a:p>
          <a:p>
            <a:pPr marL="747713" lvl="1" indent="-747713" eaLnBrk="1" hangingPunct="1">
              <a:spcBef>
                <a:spcPct val="50000"/>
              </a:spcBef>
              <a:buClr>
                <a:srgbClr val="CC00CC"/>
              </a:buClr>
              <a:buSzTx/>
              <a:buBlip>
                <a:blip r:embed="rId4"/>
              </a:buBlip>
              <a:tabLst/>
              <a:defRPr/>
            </a:pP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MM card holders were asked to “select all that apply” from a list of all qualifying conditions to become a medical marijuana patient in California according to Proposition 215, with revised Senate Bill (SB) 420. </a:t>
            </a:r>
          </a:p>
          <a:p>
            <a:pPr marL="1771650" lvl="2" indent="-747713" eaLnBrk="1" hangingPunct="1">
              <a:spcBef>
                <a:spcPct val="50000"/>
              </a:spcBef>
              <a:buClr>
                <a:srgbClr val="CC00CC"/>
              </a:buClr>
              <a:buSzTx/>
              <a:buBlip>
                <a:blip r:embed="rId4"/>
              </a:buBlip>
              <a:tabLst/>
              <a:defRPr/>
            </a:pPr>
            <a:r>
              <a:rPr lang="en-US" altLang="en-US" sz="3200" dirty="0">
                <a:solidFill>
                  <a:schemeClr val="bg2"/>
                </a:solidFill>
                <a:latin typeface="Open Sans" panose="020B0606030504020204" pitchFamily="34" charset="0"/>
                <a:ea typeface="Open Sans" panose="020B0606030504020204" pitchFamily="34" charset="0"/>
                <a:cs typeface="Open Sans" panose="020B0606030504020204" pitchFamily="34" charset="0"/>
              </a:rPr>
              <a:t>Note. SB 420 includes a provision for “any other chronic or persistent medical symptom that either substantially limits a person’s ability to conduct one or more of major life activities as defined in the Americans with Disabilities Act of 1990, or if not alleviated, may cause serious harm to the person’s safety, physical, or mental health. Thus, participants could write in a response.</a:t>
            </a:r>
          </a:p>
          <a:p>
            <a:pPr marL="747713" lvl="1" indent="-747713" eaLnBrk="1" hangingPunct="1">
              <a:spcBef>
                <a:spcPct val="50000"/>
              </a:spcBef>
              <a:buClr>
                <a:srgbClr val="CC00CC"/>
              </a:buClr>
              <a:buSzTx/>
              <a:buBlip>
                <a:blip r:embed="rId4"/>
              </a:buBlip>
              <a:tabLst/>
              <a:defRPr/>
            </a:pP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Then categorized into mutually-exclusive groups based on endorsement of conditions:</a:t>
            </a:r>
          </a:p>
        </p:txBody>
      </p:sp>
      <p:pic>
        <p:nvPicPr>
          <p:cNvPr id="9" name="Picture 8" descr="A screenshot of a cell phone&#10;&#10;Description automatically generated">
            <a:extLst>
              <a:ext uri="{FF2B5EF4-FFF2-40B4-BE49-F238E27FC236}">
                <a16:creationId xmlns:a16="http://schemas.microsoft.com/office/drawing/2014/main" id="{26D0D3FA-03D9-4C6B-8C43-0AB9765ACFD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0532" y="29079681"/>
            <a:ext cx="16403444" cy="9325119"/>
          </a:xfrm>
          <a:prstGeom prst="rect">
            <a:avLst/>
          </a:prstGeom>
        </p:spPr>
      </p:pic>
      <p:sp>
        <p:nvSpPr>
          <p:cNvPr id="12" name="TextBox 11">
            <a:extLst>
              <a:ext uri="{FF2B5EF4-FFF2-40B4-BE49-F238E27FC236}">
                <a16:creationId xmlns:a16="http://schemas.microsoft.com/office/drawing/2014/main" id="{9371EDEE-329F-40E0-A4BF-BD9BB01F3FEA}"/>
              </a:ext>
            </a:extLst>
          </p:cNvPr>
          <p:cNvSpPr txBox="1"/>
          <p:nvPr/>
        </p:nvSpPr>
        <p:spPr>
          <a:xfrm flipH="1">
            <a:off x="16959264" y="29604311"/>
            <a:ext cx="9877424" cy="8710077"/>
          </a:xfrm>
          <a:prstGeom prst="rect">
            <a:avLst/>
          </a:prstGeom>
          <a:noFill/>
        </p:spPr>
        <p:txBody>
          <a:bodyPr wrap="square" rtlCol="0">
            <a:spAutoFit/>
          </a:bodyPr>
          <a:lstStyle/>
          <a:p>
            <a:pPr marL="742950" lvl="1" indent="-742950" eaLnBrk="1" hangingPunct="1">
              <a:spcBef>
                <a:spcPct val="50000"/>
              </a:spcBef>
              <a:buClr>
                <a:srgbClr val="CC00CC"/>
              </a:buClr>
              <a:buSzTx/>
              <a:buAutoNum type="arabicParenR"/>
              <a:tabLst/>
              <a:defRPr/>
            </a:pPr>
            <a:r>
              <a:rPr lang="en-US" altLang="en-US" sz="3800" b="1" dirty="0">
                <a:solidFill>
                  <a:schemeClr val="bg2"/>
                </a:solidFill>
                <a:latin typeface="Open Sans" panose="020B0606030504020204" pitchFamily="34" charset="0"/>
                <a:ea typeface="Open Sans" panose="020B0606030504020204" pitchFamily="34" charset="0"/>
                <a:cs typeface="Open Sans" panose="020B0606030504020204" pitchFamily="34" charset="0"/>
              </a:rPr>
              <a:t>Physical Health </a:t>
            </a: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a:t>
            </a:r>
            <a:r>
              <a:rPr lang="en-US" altLang="en-US" sz="3800" i="1" dirty="0">
                <a:solidFill>
                  <a:schemeClr val="bg2"/>
                </a:solidFill>
                <a:latin typeface="Open Sans" panose="020B0606030504020204" pitchFamily="34" charset="0"/>
                <a:ea typeface="Open Sans" panose="020B0606030504020204" pitchFamily="34" charset="0"/>
                <a:cs typeface="Open Sans" panose="020B0606030504020204" pitchFamily="34" charset="0"/>
              </a:rPr>
              <a:t>n</a:t>
            </a: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 = 34)</a:t>
            </a:r>
          </a:p>
          <a:p>
            <a:pPr marL="1766887" lvl="2" indent="-742950" eaLnBrk="1" hangingPunct="1">
              <a:spcBef>
                <a:spcPct val="50000"/>
              </a:spcBef>
              <a:buClr>
                <a:srgbClr val="CC00CC"/>
              </a:buClr>
              <a:buSzTx/>
              <a:buAutoNum type="arabicParenR"/>
              <a:tabLst/>
              <a:defRPr/>
            </a:pPr>
            <a:r>
              <a:rPr lang="en-US" altLang="en-US" sz="3200" dirty="0">
                <a:solidFill>
                  <a:schemeClr val="bg2"/>
                </a:solidFill>
                <a:latin typeface="Open Sans" panose="020B0606030504020204" pitchFamily="34" charset="0"/>
                <a:ea typeface="Open Sans" panose="020B0606030504020204" pitchFamily="34" charset="0"/>
                <a:cs typeface="Open Sans" panose="020B0606030504020204" pitchFamily="34" charset="0"/>
              </a:rPr>
              <a:t>AIDS, anorexia, arthritis, cachexia, cancer, chronic pain, glaucoma, migraine, persistent muscle spasms, seizures, severe nausea, back pain; fibromyalgia; period pains; sciatica</a:t>
            </a:r>
          </a:p>
          <a:p>
            <a:pPr marL="742950" lvl="1" indent="-742950" eaLnBrk="1" hangingPunct="1">
              <a:spcBef>
                <a:spcPct val="50000"/>
              </a:spcBef>
              <a:buClr>
                <a:srgbClr val="CC00CC"/>
              </a:buClr>
              <a:buSzTx/>
              <a:buFontTx/>
              <a:buAutoNum type="arabicParenR"/>
              <a:tabLst/>
              <a:defRPr/>
            </a:pPr>
            <a:r>
              <a:rPr lang="en-US" altLang="en-US" sz="3800" b="1" dirty="0">
                <a:solidFill>
                  <a:schemeClr val="bg2"/>
                </a:solidFill>
                <a:latin typeface="Open Sans" panose="020B0606030504020204" pitchFamily="34" charset="0"/>
                <a:ea typeface="Open Sans" panose="020B0606030504020204" pitchFamily="34" charset="0"/>
                <a:cs typeface="Open Sans" panose="020B0606030504020204" pitchFamily="34" charset="0"/>
              </a:rPr>
              <a:t>Mental Health </a:t>
            </a: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a:t>
            </a:r>
            <a:r>
              <a:rPr lang="en-US" altLang="en-US" sz="3800" i="1" dirty="0">
                <a:solidFill>
                  <a:schemeClr val="bg2"/>
                </a:solidFill>
                <a:latin typeface="Open Sans" panose="020B0606030504020204" pitchFamily="34" charset="0"/>
                <a:ea typeface="Open Sans" panose="020B0606030504020204" pitchFamily="34" charset="0"/>
                <a:cs typeface="Open Sans" panose="020B0606030504020204" pitchFamily="34" charset="0"/>
              </a:rPr>
              <a:t>n</a:t>
            </a: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 = 18)</a:t>
            </a:r>
          </a:p>
          <a:p>
            <a:pPr marL="1766887" lvl="2" indent="-742950" eaLnBrk="1" hangingPunct="1">
              <a:spcBef>
                <a:spcPct val="50000"/>
              </a:spcBef>
              <a:buClr>
                <a:srgbClr val="CC00CC"/>
              </a:buClr>
              <a:buSzTx/>
              <a:buFontTx/>
              <a:buAutoNum type="arabicParenR"/>
              <a:tabLst/>
              <a:defRPr/>
            </a:pPr>
            <a:r>
              <a:rPr lang="en-US" altLang="en-US" sz="3200" dirty="0">
                <a:solidFill>
                  <a:schemeClr val="bg2"/>
                </a:solidFill>
                <a:latin typeface="Open Sans" panose="020B0606030504020204" pitchFamily="34" charset="0"/>
                <a:ea typeface="Open Sans" panose="020B0606030504020204" pitchFamily="34" charset="0"/>
                <a:cs typeface="Open Sans" panose="020B0606030504020204" pitchFamily="34" charset="0"/>
              </a:rPr>
              <a:t>Anxiety, depression, eating disorder, panic attacks</a:t>
            </a:r>
          </a:p>
          <a:p>
            <a:pPr marL="742950" lvl="1" indent="-742950" eaLnBrk="1" hangingPunct="1">
              <a:spcBef>
                <a:spcPct val="50000"/>
              </a:spcBef>
              <a:buClr>
                <a:srgbClr val="CC00CC"/>
              </a:buClr>
              <a:buSzTx/>
              <a:buFontTx/>
              <a:buAutoNum type="arabicParenR"/>
              <a:tabLst/>
              <a:defRPr/>
            </a:pPr>
            <a:r>
              <a:rPr lang="en-US" altLang="en-US" sz="3800" b="1" dirty="0">
                <a:solidFill>
                  <a:schemeClr val="bg2"/>
                </a:solidFill>
                <a:latin typeface="Open Sans" panose="020B0606030504020204" pitchFamily="34" charset="0"/>
                <a:ea typeface="Open Sans" panose="020B0606030504020204" pitchFamily="34" charset="0"/>
                <a:cs typeface="Open Sans" panose="020B0606030504020204" pitchFamily="34" charset="0"/>
              </a:rPr>
              <a:t>Sleep</a:t>
            </a: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 </a:t>
            </a:r>
            <a:r>
              <a:rPr lang="en-US" altLang="en-US" sz="3200" dirty="0">
                <a:solidFill>
                  <a:schemeClr val="bg2"/>
                </a:solidFill>
                <a:latin typeface="Open Sans" panose="020B0606030504020204" pitchFamily="34" charset="0"/>
                <a:ea typeface="Open Sans" panose="020B0606030504020204" pitchFamily="34" charset="0"/>
                <a:cs typeface="Open Sans" panose="020B0606030504020204" pitchFamily="34" charset="0"/>
              </a:rPr>
              <a:t>(sleep problems) </a:t>
            </a: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a:t>
            </a:r>
            <a:r>
              <a:rPr lang="en-US" altLang="en-US" sz="3800" i="1" dirty="0">
                <a:solidFill>
                  <a:schemeClr val="bg2"/>
                </a:solidFill>
                <a:latin typeface="Open Sans" panose="020B0606030504020204" pitchFamily="34" charset="0"/>
                <a:ea typeface="Open Sans" panose="020B0606030504020204" pitchFamily="34" charset="0"/>
                <a:cs typeface="Open Sans" panose="020B0606030504020204" pitchFamily="34" charset="0"/>
              </a:rPr>
              <a:t>n</a:t>
            </a: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 = 15)</a:t>
            </a:r>
          </a:p>
          <a:p>
            <a:pPr marL="742950" lvl="1" indent="-742950" eaLnBrk="1" hangingPunct="1">
              <a:spcBef>
                <a:spcPct val="50000"/>
              </a:spcBef>
              <a:buClr>
                <a:srgbClr val="CC00CC"/>
              </a:buClr>
              <a:buSzTx/>
              <a:buFontTx/>
              <a:buAutoNum type="arabicParenR"/>
              <a:tabLst/>
              <a:defRPr/>
            </a:pPr>
            <a:r>
              <a:rPr lang="en-US" altLang="en-US" sz="3800" b="1" dirty="0">
                <a:solidFill>
                  <a:schemeClr val="bg2"/>
                </a:solidFill>
                <a:latin typeface="Open Sans" panose="020B0606030504020204" pitchFamily="34" charset="0"/>
                <a:ea typeface="Open Sans" panose="020B0606030504020204" pitchFamily="34" charset="0"/>
                <a:cs typeface="Open Sans" panose="020B0606030504020204" pitchFamily="34" charset="0"/>
              </a:rPr>
              <a:t>Multiple Conditions </a:t>
            </a:r>
            <a:r>
              <a:rPr lang="en-US" altLang="en-US" sz="3200" dirty="0">
                <a:solidFill>
                  <a:schemeClr val="bg2"/>
                </a:solidFill>
                <a:latin typeface="Open Sans" panose="020B0606030504020204" pitchFamily="34" charset="0"/>
                <a:ea typeface="Open Sans" panose="020B0606030504020204" pitchFamily="34" charset="0"/>
                <a:cs typeface="Open Sans" panose="020B0606030504020204" pitchFamily="34" charset="0"/>
              </a:rPr>
              <a:t>(e.g., Mental Health and Physical Health) </a:t>
            </a: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a:t>
            </a:r>
            <a:r>
              <a:rPr lang="en-US" altLang="en-US" sz="3800" i="1" dirty="0">
                <a:solidFill>
                  <a:schemeClr val="bg2"/>
                </a:solidFill>
                <a:latin typeface="Open Sans" panose="020B0606030504020204" pitchFamily="34" charset="0"/>
                <a:ea typeface="Open Sans" panose="020B0606030504020204" pitchFamily="34" charset="0"/>
                <a:cs typeface="Open Sans" panose="020B0606030504020204" pitchFamily="34" charset="0"/>
              </a:rPr>
              <a:t>n</a:t>
            </a: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 = 113)</a:t>
            </a:r>
          </a:p>
          <a:p>
            <a:pPr marL="742950" lvl="1" indent="-742950" eaLnBrk="1" hangingPunct="1">
              <a:spcBef>
                <a:spcPct val="50000"/>
              </a:spcBef>
              <a:buClr>
                <a:srgbClr val="CC00CC"/>
              </a:buClr>
              <a:buSzTx/>
              <a:buFontTx/>
              <a:buAutoNum type="arabicParenR"/>
              <a:tabLst/>
              <a:defRPr/>
            </a:pPr>
            <a:r>
              <a:rPr lang="en-US" altLang="en-US" sz="3800" b="1" dirty="0">
                <a:solidFill>
                  <a:schemeClr val="bg2"/>
                </a:solidFill>
                <a:latin typeface="Open Sans" panose="020B0606030504020204" pitchFamily="34" charset="0"/>
                <a:ea typeface="Open Sans" panose="020B0606030504020204" pitchFamily="34" charset="0"/>
                <a:cs typeface="Open Sans" panose="020B0606030504020204" pitchFamily="34" charset="0"/>
              </a:rPr>
              <a:t>No MM Card </a:t>
            </a: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a:t>
            </a:r>
            <a:r>
              <a:rPr lang="en-US" altLang="en-US" sz="3800" i="1" dirty="0">
                <a:solidFill>
                  <a:schemeClr val="bg2"/>
                </a:solidFill>
                <a:latin typeface="Open Sans" panose="020B0606030504020204" pitchFamily="34" charset="0"/>
                <a:ea typeface="Open Sans" panose="020B0606030504020204" pitchFamily="34" charset="0"/>
                <a:cs typeface="Open Sans" panose="020B0606030504020204" pitchFamily="34" charset="0"/>
              </a:rPr>
              <a:t>n </a:t>
            </a: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 1,105; 84.8%)</a:t>
            </a:r>
            <a:endParaRPr lang="en-US" altLang="en-US" sz="3400"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4" name="Text Box 738" descr="Newsprint">
            <a:extLst>
              <a:ext uri="{FF2B5EF4-FFF2-40B4-BE49-F238E27FC236}">
                <a16:creationId xmlns:a16="http://schemas.microsoft.com/office/drawing/2014/main" id="{01729FA4-C576-4FE7-943D-5B6252B5E1F2}"/>
              </a:ext>
            </a:extLst>
          </p:cNvPr>
          <p:cNvSpPr txBox="1">
            <a:spLocks noChangeArrowheads="1"/>
          </p:cNvSpPr>
          <p:nvPr/>
        </p:nvSpPr>
        <p:spPr bwMode="auto">
          <a:xfrm>
            <a:off x="29687359" y="20440378"/>
            <a:ext cx="17868986" cy="7663628"/>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7" tIns="45716" rIns="91437" bIns="45716">
            <a:spAutoFit/>
          </a:bodyPr>
          <a:lstStyle>
            <a:lvl1pPr defTabSz="4067175" eaLnBrk="0" hangingPunct="0">
              <a:spcBef>
                <a:spcPct val="20000"/>
              </a:spcBef>
              <a:buClr>
                <a:schemeClr val="accent2"/>
              </a:buClr>
              <a:buSzPct val="110000"/>
              <a:buChar char="•"/>
              <a:tabLst>
                <a:tab pos="171450" algn="l"/>
                <a:tab pos="857250" algn="l"/>
              </a:tabLst>
              <a:defRPr sz="16500">
                <a:solidFill>
                  <a:schemeClr val="tx1"/>
                </a:solidFill>
                <a:latin typeface="Times New Roman" pitchFamily="18" charset="0"/>
              </a:defRPr>
            </a:lvl1pPr>
            <a:lvl2pPr marL="458788" defTabSz="4067175" eaLnBrk="0" hangingPunct="0">
              <a:spcBef>
                <a:spcPct val="20000"/>
              </a:spcBef>
              <a:buClr>
                <a:schemeClr val="hlink"/>
              </a:buClr>
              <a:buSzPct val="110000"/>
              <a:buChar char="•"/>
              <a:tabLst>
                <a:tab pos="171450" algn="l"/>
                <a:tab pos="857250" algn="l"/>
              </a:tabLst>
              <a:defRPr sz="14100">
                <a:solidFill>
                  <a:schemeClr val="tx1"/>
                </a:solidFill>
                <a:latin typeface="Times New Roman" pitchFamily="18" charset="0"/>
              </a:defRPr>
            </a:lvl2pPr>
            <a:lvl3pPr marL="1482725" indent="-571500" defTabSz="4067175" eaLnBrk="0" hangingPunct="0">
              <a:spcBef>
                <a:spcPct val="20000"/>
              </a:spcBef>
              <a:buClr>
                <a:schemeClr val="folHlink"/>
              </a:buClr>
              <a:buSzPct val="110000"/>
              <a:buChar char="•"/>
              <a:tabLst>
                <a:tab pos="171450" algn="l"/>
                <a:tab pos="857250" algn="l"/>
              </a:tabLst>
              <a:defRPr sz="12700">
                <a:solidFill>
                  <a:schemeClr val="tx1"/>
                </a:solidFill>
                <a:latin typeface="Times New Roman" pitchFamily="18" charset="0"/>
              </a:defRPr>
            </a:lvl3pPr>
            <a:lvl4pPr marL="1600200" indent="-228600" defTabSz="4067175" eaLnBrk="0" hangingPunct="0">
              <a:spcBef>
                <a:spcPct val="20000"/>
              </a:spcBef>
              <a:buChar char="–"/>
              <a:tabLst>
                <a:tab pos="171450" algn="l"/>
                <a:tab pos="857250" algn="l"/>
              </a:tabLst>
              <a:defRPr sz="9900">
                <a:solidFill>
                  <a:schemeClr val="tx1"/>
                </a:solidFill>
                <a:latin typeface="Times New Roman" pitchFamily="18" charset="0"/>
              </a:defRPr>
            </a:lvl4pPr>
            <a:lvl5pPr marL="2057400" indent="-228600" defTabSz="4067175" eaLnBrk="0" hangingPunct="0">
              <a:spcBef>
                <a:spcPct val="20000"/>
              </a:spcBef>
              <a:buClr>
                <a:schemeClr val="tx1"/>
              </a:buClr>
              <a:buChar char="•"/>
              <a:tabLst>
                <a:tab pos="171450" algn="l"/>
                <a:tab pos="857250" algn="l"/>
              </a:tabLst>
              <a:defRPr sz="9900">
                <a:solidFill>
                  <a:schemeClr val="tx1"/>
                </a:solidFill>
                <a:latin typeface="Times New Roman" pitchFamily="18" charset="0"/>
              </a:defRPr>
            </a:lvl5pPr>
            <a:lvl6pPr marL="2514600" indent="-228600" defTabSz="4067175" eaLnBrk="0" fontAlgn="base" hangingPunct="0">
              <a:spcBef>
                <a:spcPct val="20000"/>
              </a:spcBef>
              <a:spcAft>
                <a:spcPct val="0"/>
              </a:spcAft>
              <a:buClr>
                <a:schemeClr val="tx1"/>
              </a:buClr>
              <a:buChar char="•"/>
              <a:tabLst>
                <a:tab pos="171450" algn="l"/>
                <a:tab pos="857250" algn="l"/>
              </a:tabLst>
              <a:defRPr sz="9900">
                <a:solidFill>
                  <a:schemeClr val="tx1"/>
                </a:solidFill>
                <a:latin typeface="Times New Roman" pitchFamily="18" charset="0"/>
              </a:defRPr>
            </a:lvl6pPr>
            <a:lvl7pPr marL="2971800" indent="-228600" defTabSz="4067175" eaLnBrk="0" fontAlgn="base" hangingPunct="0">
              <a:spcBef>
                <a:spcPct val="20000"/>
              </a:spcBef>
              <a:spcAft>
                <a:spcPct val="0"/>
              </a:spcAft>
              <a:buClr>
                <a:schemeClr val="tx1"/>
              </a:buClr>
              <a:buChar char="•"/>
              <a:tabLst>
                <a:tab pos="171450" algn="l"/>
                <a:tab pos="857250" algn="l"/>
              </a:tabLst>
              <a:defRPr sz="9900">
                <a:solidFill>
                  <a:schemeClr val="tx1"/>
                </a:solidFill>
                <a:latin typeface="Times New Roman" pitchFamily="18" charset="0"/>
              </a:defRPr>
            </a:lvl7pPr>
            <a:lvl8pPr marL="3429000" indent="-228600" defTabSz="4067175" eaLnBrk="0" fontAlgn="base" hangingPunct="0">
              <a:spcBef>
                <a:spcPct val="20000"/>
              </a:spcBef>
              <a:spcAft>
                <a:spcPct val="0"/>
              </a:spcAft>
              <a:buClr>
                <a:schemeClr val="tx1"/>
              </a:buClr>
              <a:buChar char="•"/>
              <a:tabLst>
                <a:tab pos="171450" algn="l"/>
                <a:tab pos="857250" algn="l"/>
              </a:tabLst>
              <a:defRPr sz="9900">
                <a:solidFill>
                  <a:schemeClr val="tx1"/>
                </a:solidFill>
                <a:latin typeface="Times New Roman" pitchFamily="18" charset="0"/>
              </a:defRPr>
            </a:lvl8pPr>
            <a:lvl9pPr marL="3886200" indent="-228600" defTabSz="4067175" eaLnBrk="0" fontAlgn="base" hangingPunct="0">
              <a:spcBef>
                <a:spcPct val="20000"/>
              </a:spcBef>
              <a:spcAft>
                <a:spcPct val="0"/>
              </a:spcAft>
              <a:buClr>
                <a:schemeClr val="tx1"/>
              </a:buClr>
              <a:buChar char="•"/>
              <a:tabLst>
                <a:tab pos="171450" algn="l"/>
                <a:tab pos="857250" algn="l"/>
              </a:tabLst>
              <a:defRPr sz="9900">
                <a:solidFill>
                  <a:schemeClr val="tx1"/>
                </a:solidFill>
                <a:latin typeface="Times New Roman" pitchFamily="18" charset="0"/>
              </a:defRPr>
            </a:lvl9pPr>
          </a:lstStyle>
          <a:p>
            <a:pPr>
              <a:spcBef>
                <a:spcPct val="0"/>
              </a:spcBef>
              <a:buClrTx/>
              <a:buSzTx/>
              <a:buFontTx/>
              <a:buNone/>
            </a:pPr>
            <a:r>
              <a:rPr lang="en-US" altLang="en-US" sz="4400" dirty="0">
                <a:solidFill>
                  <a:schemeClr val="accent5">
                    <a:lumMod val="50000"/>
                  </a:schemeClr>
                </a:solidFill>
                <a:latin typeface="Adobe Gothic Std B" pitchFamily="34" charset="-128"/>
                <a:ea typeface="Adobe Gothic Std B" pitchFamily="34" charset="-128"/>
              </a:rPr>
              <a:t>Key Findings </a:t>
            </a:r>
          </a:p>
          <a:p>
            <a:pPr marL="747713" lvl="1" indent="-747713" eaLnBrk="1" hangingPunct="1">
              <a:spcBef>
                <a:spcPct val="50000"/>
              </a:spcBef>
              <a:buClr>
                <a:srgbClr val="CC00CC"/>
              </a:buClr>
              <a:buSzTx/>
              <a:buBlip>
                <a:blip r:embed="rId4"/>
              </a:buBlip>
              <a:tabLst/>
              <a:defRPr/>
            </a:pP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MM card holders, particularly those with physical health or multiple health conditions, reported heavier, more frequent, and more problematic and risky marijuana use compared to those using recreationally. </a:t>
            </a:r>
          </a:p>
          <a:p>
            <a:pPr marL="747713" lvl="1" indent="-747713" eaLnBrk="1" hangingPunct="1">
              <a:spcBef>
                <a:spcPct val="50000"/>
              </a:spcBef>
              <a:buClr>
                <a:srgbClr val="CC00CC"/>
              </a:buClr>
              <a:buSzTx/>
              <a:buBlip>
                <a:blip r:embed="rId4"/>
              </a:buBlip>
              <a:tabLst/>
              <a:defRPr/>
            </a:pP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Despite this pattern, those in different MM condition categories were generally not found to be more symptomatic in domains of functioning relevant to their respective conditions, compared to different category groups or to those using recreationally. That is, compared to all other groups:</a:t>
            </a:r>
          </a:p>
          <a:p>
            <a:pPr marL="1771650" lvl="2" indent="-747713" eaLnBrk="1" hangingPunct="1">
              <a:spcBef>
                <a:spcPct val="50000"/>
              </a:spcBef>
              <a:buClr>
                <a:srgbClr val="CC00CC"/>
              </a:buClr>
              <a:buSzTx/>
              <a:buBlip>
                <a:blip r:embed="rId4"/>
              </a:buBlip>
              <a:tabLst/>
              <a:defRPr/>
            </a:pPr>
            <a:r>
              <a:rPr lang="en-US" altLang="en-US" sz="3200" dirty="0">
                <a:solidFill>
                  <a:schemeClr val="bg2"/>
                </a:solidFill>
                <a:latin typeface="Open Sans" panose="020B0606030504020204" pitchFamily="34" charset="0"/>
                <a:ea typeface="Open Sans" panose="020B0606030504020204" pitchFamily="34" charset="0"/>
                <a:cs typeface="Open Sans" panose="020B0606030504020204" pitchFamily="34" charset="0"/>
              </a:rPr>
              <a:t>The mental health-only group did not report more symptoms of depression or anxiety</a:t>
            </a:r>
          </a:p>
          <a:p>
            <a:pPr marL="1771650" lvl="2" indent="-747713" eaLnBrk="1" hangingPunct="1">
              <a:spcBef>
                <a:spcPct val="50000"/>
              </a:spcBef>
              <a:buClr>
                <a:srgbClr val="CC00CC"/>
              </a:buClr>
              <a:buSzTx/>
              <a:buBlip>
                <a:blip r:embed="rId4"/>
              </a:buBlip>
              <a:tabLst/>
              <a:defRPr/>
            </a:pPr>
            <a:r>
              <a:rPr lang="en-US" altLang="en-US" sz="3200" dirty="0">
                <a:solidFill>
                  <a:schemeClr val="bg2"/>
                </a:solidFill>
                <a:latin typeface="Open Sans" panose="020B0606030504020204" pitchFamily="34" charset="0"/>
                <a:ea typeface="Open Sans" panose="020B0606030504020204" pitchFamily="34" charset="0"/>
                <a:cs typeface="Open Sans" panose="020B0606030504020204" pitchFamily="34" charset="0"/>
              </a:rPr>
              <a:t>The physical health condition group did not report worse physical health</a:t>
            </a:r>
          </a:p>
          <a:p>
            <a:pPr marL="1771650" lvl="2" indent="-747713" eaLnBrk="1" hangingPunct="1">
              <a:spcBef>
                <a:spcPct val="50000"/>
              </a:spcBef>
              <a:buClr>
                <a:srgbClr val="CC00CC"/>
              </a:buClr>
              <a:buSzTx/>
              <a:buBlip>
                <a:blip r:embed="rId4"/>
              </a:buBlip>
              <a:tabLst/>
              <a:defRPr/>
            </a:pPr>
            <a:r>
              <a:rPr lang="en-US" altLang="en-US" sz="3200" dirty="0">
                <a:solidFill>
                  <a:schemeClr val="bg2"/>
                </a:solidFill>
                <a:latin typeface="Open Sans" panose="020B0606030504020204" pitchFamily="34" charset="0"/>
                <a:ea typeface="Open Sans" panose="020B0606030504020204" pitchFamily="34" charset="0"/>
                <a:cs typeface="Open Sans" panose="020B0606030504020204" pitchFamily="34" charset="0"/>
              </a:rPr>
              <a:t>The sleep condition group did not report worse overall sleep quality</a:t>
            </a:r>
          </a:p>
        </p:txBody>
      </p:sp>
      <p:sp>
        <p:nvSpPr>
          <p:cNvPr id="36" name="Text Box 738" descr="Newsprint">
            <a:extLst>
              <a:ext uri="{FF2B5EF4-FFF2-40B4-BE49-F238E27FC236}">
                <a16:creationId xmlns:a16="http://schemas.microsoft.com/office/drawing/2014/main" id="{A1A59649-5E40-4637-84BD-04C3C5B5A974}"/>
              </a:ext>
            </a:extLst>
          </p:cNvPr>
          <p:cNvSpPr txBox="1">
            <a:spLocks noChangeArrowheads="1"/>
          </p:cNvSpPr>
          <p:nvPr/>
        </p:nvSpPr>
        <p:spPr bwMode="auto">
          <a:xfrm>
            <a:off x="29687359" y="28562521"/>
            <a:ext cx="17868986" cy="6909576"/>
          </a:xfrm>
          <a:prstGeom prst="rect">
            <a:avLst/>
          </a:prstGeom>
          <a:blipFill dpi="0" rotWithShape="1">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7" tIns="45716" rIns="91437" bIns="45716">
            <a:spAutoFit/>
          </a:bodyPr>
          <a:lstStyle>
            <a:lvl1pPr defTabSz="4067175" eaLnBrk="0" hangingPunct="0">
              <a:spcBef>
                <a:spcPct val="20000"/>
              </a:spcBef>
              <a:buClr>
                <a:schemeClr val="accent2"/>
              </a:buClr>
              <a:buSzPct val="110000"/>
              <a:buChar char="•"/>
              <a:tabLst>
                <a:tab pos="171450" algn="l"/>
                <a:tab pos="857250" algn="l"/>
              </a:tabLst>
              <a:defRPr sz="16500">
                <a:solidFill>
                  <a:schemeClr val="tx1"/>
                </a:solidFill>
                <a:latin typeface="Times New Roman" pitchFamily="18" charset="0"/>
              </a:defRPr>
            </a:lvl1pPr>
            <a:lvl2pPr marL="458788" defTabSz="4067175" eaLnBrk="0" hangingPunct="0">
              <a:spcBef>
                <a:spcPct val="20000"/>
              </a:spcBef>
              <a:buClr>
                <a:schemeClr val="hlink"/>
              </a:buClr>
              <a:buSzPct val="110000"/>
              <a:buChar char="•"/>
              <a:tabLst>
                <a:tab pos="171450" algn="l"/>
                <a:tab pos="857250" algn="l"/>
              </a:tabLst>
              <a:defRPr sz="14100">
                <a:solidFill>
                  <a:schemeClr val="tx1"/>
                </a:solidFill>
                <a:latin typeface="Times New Roman" pitchFamily="18" charset="0"/>
              </a:defRPr>
            </a:lvl2pPr>
            <a:lvl3pPr marL="1482725" indent="-571500" defTabSz="4067175" eaLnBrk="0" hangingPunct="0">
              <a:spcBef>
                <a:spcPct val="20000"/>
              </a:spcBef>
              <a:buClr>
                <a:schemeClr val="folHlink"/>
              </a:buClr>
              <a:buSzPct val="110000"/>
              <a:buChar char="•"/>
              <a:tabLst>
                <a:tab pos="171450" algn="l"/>
                <a:tab pos="857250" algn="l"/>
              </a:tabLst>
              <a:defRPr sz="12700">
                <a:solidFill>
                  <a:schemeClr val="tx1"/>
                </a:solidFill>
                <a:latin typeface="Times New Roman" pitchFamily="18" charset="0"/>
              </a:defRPr>
            </a:lvl3pPr>
            <a:lvl4pPr marL="1600200" indent="-228600" defTabSz="4067175" eaLnBrk="0" hangingPunct="0">
              <a:spcBef>
                <a:spcPct val="20000"/>
              </a:spcBef>
              <a:buChar char="–"/>
              <a:tabLst>
                <a:tab pos="171450" algn="l"/>
                <a:tab pos="857250" algn="l"/>
              </a:tabLst>
              <a:defRPr sz="9900">
                <a:solidFill>
                  <a:schemeClr val="tx1"/>
                </a:solidFill>
                <a:latin typeface="Times New Roman" pitchFamily="18" charset="0"/>
              </a:defRPr>
            </a:lvl4pPr>
            <a:lvl5pPr marL="2057400" indent="-228600" defTabSz="4067175" eaLnBrk="0" hangingPunct="0">
              <a:spcBef>
                <a:spcPct val="20000"/>
              </a:spcBef>
              <a:buClr>
                <a:schemeClr val="tx1"/>
              </a:buClr>
              <a:buChar char="•"/>
              <a:tabLst>
                <a:tab pos="171450" algn="l"/>
                <a:tab pos="857250" algn="l"/>
              </a:tabLst>
              <a:defRPr sz="9900">
                <a:solidFill>
                  <a:schemeClr val="tx1"/>
                </a:solidFill>
                <a:latin typeface="Times New Roman" pitchFamily="18" charset="0"/>
              </a:defRPr>
            </a:lvl5pPr>
            <a:lvl6pPr marL="2514600" indent="-228600" defTabSz="4067175" eaLnBrk="0" fontAlgn="base" hangingPunct="0">
              <a:spcBef>
                <a:spcPct val="20000"/>
              </a:spcBef>
              <a:spcAft>
                <a:spcPct val="0"/>
              </a:spcAft>
              <a:buClr>
                <a:schemeClr val="tx1"/>
              </a:buClr>
              <a:buChar char="•"/>
              <a:tabLst>
                <a:tab pos="171450" algn="l"/>
                <a:tab pos="857250" algn="l"/>
              </a:tabLst>
              <a:defRPr sz="9900">
                <a:solidFill>
                  <a:schemeClr val="tx1"/>
                </a:solidFill>
                <a:latin typeface="Times New Roman" pitchFamily="18" charset="0"/>
              </a:defRPr>
            </a:lvl6pPr>
            <a:lvl7pPr marL="2971800" indent="-228600" defTabSz="4067175" eaLnBrk="0" fontAlgn="base" hangingPunct="0">
              <a:spcBef>
                <a:spcPct val="20000"/>
              </a:spcBef>
              <a:spcAft>
                <a:spcPct val="0"/>
              </a:spcAft>
              <a:buClr>
                <a:schemeClr val="tx1"/>
              </a:buClr>
              <a:buChar char="•"/>
              <a:tabLst>
                <a:tab pos="171450" algn="l"/>
                <a:tab pos="857250" algn="l"/>
              </a:tabLst>
              <a:defRPr sz="9900">
                <a:solidFill>
                  <a:schemeClr val="tx1"/>
                </a:solidFill>
                <a:latin typeface="Times New Roman" pitchFamily="18" charset="0"/>
              </a:defRPr>
            </a:lvl7pPr>
            <a:lvl8pPr marL="3429000" indent="-228600" defTabSz="4067175" eaLnBrk="0" fontAlgn="base" hangingPunct="0">
              <a:spcBef>
                <a:spcPct val="20000"/>
              </a:spcBef>
              <a:spcAft>
                <a:spcPct val="0"/>
              </a:spcAft>
              <a:buClr>
                <a:schemeClr val="tx1"/>
              </a:buClr>
              <a:buChar char="•"/>
              <a:tabLst>
                <a:tab pos="171450" algn="l"/>
                <a:tab pos="857250" algn="l"/>
              </a:tabLst>
              <a:defRPr sz="9900">
                <a:solidFill>
                  <a:schemeClr val="tx1"/>
                </a:solidFill>
                <a:latin typeface="Times New Roman" pitchFamily="18" charset="0"/>
              </a:defRPr>
            </a:lvl8pPr>
            <a:lvl9pPr marL="3886200" indent="-228600" defTabSz="4067175" eaLnBrk="0" fontAlgn="base" hangingPunct="0">
              <a:spcBef>
                <a:spcPct val="20000"/>
              </a:spcBef>
              <a:spcAft>
                <a:spcPct val="0"/>
              </a:spcAft>
              <a:buClr>
                <a:schemeClr val="tx1"/>
              </a:buClr>
              <a:buChar char="•"/>
              <a:tabLst>
                <a:tab pos="171450" algn="l"/>
                <a:tab pos="857250" algn="l"/>
              </a:tabLst>
              <a:defRPr sz="9900">
                <a:solidFill>
                  <a:schemeClr val="tx1"/>
                </a:solidFill>
                <a:latin typeface="Times New Roman" pitchFamily="18" charset="0"/>
              </a:defRPr>
            </a:lvl9pPr>
          </a:lstStyle>
          <a:p>
            <a:pPr>
              <a:spcBef>
                <a:spcPct val="0"/>
              </a:spcBef>
              <a:buClrTx/>
              <a:buSzTx/>
              <a:buFontTx/>
              <a:buNone/>
            </a:pPr>
            <a:r>
              <a:rPr lang="en-US" altLang="en-US" sz="4400" dirty="0">
                <a:solidFill>
                  <a:schemeClr val="accent5">
                    <a:lumMod val="50000"/>
                  </a:schemeClr>
                </a:solidFill>
                <a:latin typeface="Adobe Gothic Std B" pitchFamily="34" charset="-128"/>
                <a:ea typeface="Adobe Gothic Std B" pitchFamily="34" charset="-128"/>
              </a:rPr>
              <a:t>Conclusions</a:t>
            </a:r>
          </a:p>
          <a:p>
            <a:pPr marL="747713" lvl="1" indent="-747713" eaLnBrk="1" hangingPunct="1">
              <a:spcBef>
                <a:spcPct val="50000"/>
              </a:spcBef>
              <a:buClr>
                <a:srgbClr val="CC00CC"/>
              </a:buClr>
              <a:buSzTx/>
              <a:buBlip>
                <a:blip r:embed="rId4"/>
              </a:buBlip>
              <a:tabLst/>
              <a:defRPr/>
            </a:pP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Many individuals struggle with legitimate medical and psychological concerns that can benefit from MM .</a:t>
            </a:r>
          </a:p>
          <a:p>
            <a:pPr marL="747713" lvl="1" indent="-747713" eaLnBrk="1" hangingPunct="1">
              <a:spcBef>
                <a:spcPct val="50000"/>
              </a:spcBef>
              <a:buClr>
                <a:srgbClr val="CC00CC"/>
              </a:buClr>
              <a:buSzTx/>
              <a:buBlip>
                <a:blip r:embed="rId4"/>
              </a:buBlip>
              <a:tabLst/>
              <a:defRPr/>
            </a:pP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If marijuana is to be used for medicinal purposes, it should be subjected to the same evidence-based review and regulatory policies as those used for other pharmaceutical agents prescribed by physicians. </a:t>
            </a:r>
          </a:p>
          <a:p>
            <a:pPr marL="747713" lvl="1" indent="-747713" eaLnBrk="1" hangingPunct="1">
              <a:spcBef>
                <a:spcPct val="50000"/>
              </a:spcBef>
              <a:buClr>
                <a:srgbClr val="CC00CC"/>
              </a:buClr>
              <a:buSzTx/>
              <a:buBlip>
                <a:blip r:embed="rId4"/>
              </a:buBlip>
              <a:tabLst/>
              <a:defRPr/>
            </a:pPr>
            <a:r>
              <a:rPr lang="en-US" altLang="en-US" sz="3800" dirty="0">
                <a:solidFill>
                  <a:schemeClr val="bg2"/>
                </a:solidFill>
                <a:latin typeface="Open Sans" panose="020B0606030504020204" pitchFamily="34" charset="0"/>
                <a:ea typeface="Open Sans" panose="020B0606030504020204" pitchFamily="34" charset="0"/>
                <a:cs typeface="Open Sans" panose="020B0606030504020204" pitchFamily="34" charset="0"/>
              </a:rPr>
              <a:t>Findings emphasize the importance of providers conducting a careful assessment of reasons for needing a card, along with use, to reduce potential harms while adding credibility to a medical movement with genuine promise of relief for many medical conditions.</a:t>
            </a:r>
          </a:p>
        </p:txBody>
      </p:sp>
      <p:pic>
        <p:nvPicPr>
          <p:cNvPr id="3" name="Picture 2" descr="A picture containing computer, hanging, bunch, many&#10;&#10;Description automatically generated">
            <a:extLst>
              <a:ext uri="{FF2B5EF4-FFF2-40B4-BE49-F238E27FC236}">
                <a16:creationId xmlns:a16="http://schemas.microsoft.com/office/drawing/2014/main" id="{D5686087-D001-4ABF-9922-7B4D729320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506439" y="5986881"/>
            <a:ext cx="35602986" cy="13766487"/>
          </a:xfrm>
          <a:prstGeom prst="rect">
            <a:avLst/>
          </a:prstGeom>
        </p:spPr>
      </p:pic>
    </p:spTree>
  </p:cSld>
  <p:clrMapOvr>
    <a:masterClrMapping/>
  </p:clrMapOvr>
</p:sld>
</file>

<file path=ppt/theme/theme1.xml><?xml version="1.0" encoding="utf-8"?>
<a:theme xmlns:a="http://schemas.openxmlformats.org/drawingml/2006/main" name="Radar">
  <a:themeElements>
    <a:clrScheme name="Radar 1">
      <a:dk1>
        <a:srgbClr val="000000"/>
      </a:dk1>
      <a:lt1>
        <a:srgbClr val="EAEAEA"/>
      </a:lt1>
      <a:dk2>
        <a:srgbClr val="000066"/>
      </a:dk2>
      <a:lt2>
        <a:srgbClr val="FFFFFF"/>
      </a:lt2>
      <a:accent1>
        <a:srgbClr val="003399"/>
      </a:accent1>
      <a:accent2>
        <a:srgbClr val="99CCFF"/>
      </a:accent2>
      <a:accent3>
        <a:srgbClr val="AAAAB8"/>
      </a:accent3>
      <a:accent4>
        <a:srgbClr val="C8C8C8"/>
      </a:accent4>
      <a:accent5>
        <a:srgbClr val="AAADCA"/>
      </a:accent5>
      <a:accent6>
        <a:srgbClr val="8AB9E7"/>
      </a:accent6>
      <a:hlink>
        <a:srgbClr val="CC9900"/>
      </a:hlink>
      <a:folHlink>
        <a:srgbClr val="996600"/>
      </a:folHlink>
    </a:clrScheme>
    <a:fontScheme name="Rada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4308475" rtl="0" eaLnBrk="1" fontAlgn="base" latinLnBrk="0" hangingPunct="1">
          <a:lnSpc>
            <a:spcPct val="100000"/>
          </a:lnSpc>
          <a:spcBef>
            <a:spcPct val="0"/>
          </a:spcBef>
          <a:spcAft>
            <a:spcPct val="0"/>
          </a:spcAft>
          <a:buClrTx/>
          <a:buSzTx/>
          <a:buFontTx/>
          <a:buNone/>
          <a:tabLst/>
          <a:defRPr kumimoji="0" lang="en-US" altLang="en-US" sz="113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4308475" rtl="0" eaLnBrk="1" fontAlgn="base" latinLnBrk="0" hangingPunct="1">
          <a:lnSpc>
            <a:spcPct val="100000"/>
          </a:lnSpc>
          <a:spcBef>
            <a:spcPct val="0"/>
          </a:spcBef>
          <a:spcAft>
            <a:spcPct val="0"/>
          </a:spcAft>
          <a:buClrTx/>
          <a:buSzTx/>
          <a:buFontTx/>
          <a:buNone/>
          <a:tabLst/>
          <a:defRPr kumimoji="0" lang="en-US" altLang="en-US" sz="113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adar 1">
        <a:dk1>
          <a:srgbClr val="000000"/>
        </a:dk1>
        <a:lt1>
          <a:srgbClr val="EAEAEA"/>
        </a:lt1>
        <a:dk2>
          <a:srgbClr val="000066"/>
        </a:dk2>
        <a:lt2>
          <a:srgbClr val="FFFFFF"/>
        </a:lt2>
        <a:accent1>
          <a:srgbClr val="003399"/>
        </a:accent1>
        <a:accent2>
          <a:srgbClr val="99CCFF"/>
        </a:accent2>
        <a:accent3>
          <a:srgbClr val="AAAAB8"/>
        </a:accent3>
        <a:accent4>
          <a:srgbClr val="C8C8C8"/>
        </a:accent4>
        <a:accent5>
          <a:srgbClr val="AAADCA"/>
        </a:accent5>
        <a:accent6>
          <a:srgbClr val="8AB9E7"/>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Radar 2">
        <a:dk1>
          <a:srgbClr val="666699"/>
        </a:dk1>
        <a:lt1>
          <a:srgbClr val="CCCCFF"/>
        </a:lt1>
        <a:dk2>
          <a:srgbClr val="000040"/>
        </a:dk2>
        <a:lt2>
          <a:srgbClr val="A4A4C2"/>
        </a:lt2>
        <a:accent1>
          <a:srgbClr val="003399"/>
        </a:accent1>
        <a:accent2>
          <a:srgbClr val="0099FF"/>
        </a:accent2>
        <a:accent3>
          <a:srgbClr val="E2E2FF"/>
        </a:accent3>
        <a:accent4>
          <a:srgbClr val="565682"/>
        </a:accent4>
        <a:accent5>
          <a:srgbClr val="AAADCA"/>
        </a:accent5>
        <a:accent6>
          <a:srgbClr val="008AE7"/>
        </a:accent6>
        <a:hlink>
          <a:srgbClr val="B68600"/>
        </a:hlink>
        <a:folHlink>
          <a:srgbClr val="8A5C00"/>
        </a:folHlink>
      </a:clrScheme>
      <a:clrMap bg1="lt1" tx1="dk1" bg2="lt2" tx2="dk2" accent1="accent1" accent2="accent2" accent3="accent3" accent4="accent4" accent5="accent5" accent6="accent6" hlink="hlink" folHlink="folHlink"/>
    </a:extraClrScheme>
    <a:extraClrScheme>
      <a:clrScheme name="Radar 3">
        <a:dk1>
          <a:srgbClr val="000000"/>
        </a:dk1>
        <a:lt1>
          <a:srgbClr val="EAEAEA"/>
        </a:lt1>
        <a:dk2>
          <a:srgbClr val="000000"/>
        </a:dk2>
        <a:lt2>
          <a:srgbClr val="B2B2B2"/>
        </a:lt2>
        <a:accent1>
          <a:srgbClr val="777777"/>
        </a:accent1>
        <a:accent2>
          <a:srgbClr val="B2B2B2"/>
        </a:accent2>
        <a:accent3>
          <a:srgbClr val="F3F3F3"/>
        </a:accent3>
        <a:accent4>
          <a:srgbClr val="000000"/>
        </a:accent4>
        <a:accent5>
          <a:srgbClr val="BDBDBD"/>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Radar 4">
        <a:dk1>
          <a:srgbClr val="333333"/>
        </a:dk1>
        <a:lt1>
          <a:srgbClr val="FFFF66"/>
        </a:lt1>
        <a:dk2>
          <a:srgbClr val="000000"/>
        </a:dk2>
        <a:lt2>
          <a:srgbClr val="CC3300"/>
        </a:lt2>
        <a:accent1>
          <a:srgbClr val="5F5F5F"/>
        </a:accent1>
        <a:accent2>
          <a:srgbClr val="3399FF"/>
        </a:accent2>
        <a:accent3>
          <a:srgbClr val="AAAAAA"/>
        </a:accent3>
        <a:accent4>
          <a:srgbClr val="DADA56"/>
        </a:accent4>
        <a:accent5>
          <a:srgbClr val="B6B6B6"/>
        </a:accent5>
        <a:accent6>
          <a:srgbClr val="2D8AE7"/>
        </a:accent6>
        <a:hlink>
          <a:srgbClr val="008000"/>
        </a:hlink>
        <a:folHlink>
          <a:srgbClr val="CCECFF"/>
        </a:folHlink>
      </a:clrScheme>
      <a:clrMap bg1="dk2" tx1="lt1" bg2="dk1" tx2="lt2" accent1="accent1" accent2="accent2" accent3="accent3" accent4="accent4" accent5="accent5" accent6="accent6" hlink="hlink" folHlink="folHlink"/>
    </a:extraClrScheme>
    <a:extraClrScheme>
      <a:clrScheme name="Radar 5">
        <a:dk1>
          <a:srgbClr val="003300"/>
        </a:dk1>
        <a:lt1>
          <a:srgbClr val="FFFFCC"/>
        </a:lt1>
        <a:dk2>
          <a:srgbClr val="006600"/>
        </a:dk2>
        <a:lt2>
          <a:srgbClr val="FFFF00"/>
        </a:lt2>
        <a:accent1>
          <a:srgbClr val="008000"/>
        </a:accent1>
        <a:accent2>
          <a:srgbClr val="3399FF"/>
        </a:accent2>
        <a:accent3>
          <a:srgbClr val="AAB8AA"/>
        </a:accent3>
        <a:accent4>
          <a:srgbClr val="DADAAE"/>
        </a:accent4>
        <a:accent5>
          <a:srgbClr val="AAC0AA"/>
        </a:accent5>
        <a:accent6>
          <a:srgbClr val="2D8AE7"/>
        </a:accent6>
        <a:hlink>
          <a:srgbClr val="6666FF"/>
        </a:hlink>
        <a:folHlink>
          <a:srgbClr val="CCE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28764</TotalTime>
  <Words>843</Words>
  <Application>Microsoft Office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Adobe Gothic Std B</vt:lpstr>
      <vt:lpstr>Arial</vt:lpstr>
      <vt:lpstr>Calibri</vt:lpstr>
      <vt:lpstr>Futura Std Book</vt:lpstr>
      <vt:lpstr>Open Sans</vt:lpstr>
      <vt:lpstr>Times New Roman</vt:lpstr>
      <vt:lpstr>Radar</vt:lpstr>
      <vt:lpstr>PowerPoint Presentation</vt:lpstr>
    </vt:vector>
  </TitlesOfParts>
  <Company>RAND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Woodward</dc:creator>
  <cp:lastModifiedBy>Ladd, Ben</cp:lastModifiedBy>
  <cp:revision>713</cp:revision>
  <cp:lastPrinted>2013-11-18T21:02:04Z</cp:lastPrinted>
  <dcterms:created xsi:type="dcterms:W3CDTF">2005-01-19T22:10:09Z</dcterms:created>
  <dcterms:modified xsi:type="dcterms:W3CDTF">2020-07-17T16:10:44Z</dcterms:modified>
</cp:coreProperties>
</file>